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FD02975E-5341-44EF-B3F2-51516064AC2F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6" autoAdjust="0"/>
    <p:restoredTop sz="94660"/>
  </p:normalViewPr>
  <p:slideViewPr>
    <p:cSldViewPr>
      <p:cViewPr>
        <p:scale>
          <a:sx n="70" d="100"/>
          <a:sy n="70" d="100"/>
        </p:scale>
        <p:origin x="-2802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D923-2F85-4868-9488-FA50A8BD0B2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AE82-72DA-4677-822E-23C43215B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3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D923-2F85-4868-9488-FA50A8BD0B2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AE82-72DA-4677-822E-23C43215B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39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D923-2F85-4868-9488-FA50A8BD0B2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AE82-72DA-4677-822E-23C43215B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22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D923-2F85-4868-9488-FA50A8BD0B2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AE82-72DA-4677-822E-23C43215B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0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D923-2F85-4868-9488-FA50A8BD0B2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AE82-72DA-4677-822E-23C43215B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83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D923-2F85-4868-9488-FA50A8BD0B2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AE82-72DA-4677-822E-23C43215B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73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D923-2F85-4868-9488-FA50A8BD0B2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AE82-72DA-4677-822E-23C43215B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32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D923-2F85-4868-9488-FA50A8BD0B2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AE82-72DA-4677-822E-23C43215B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06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D923-2F85-4868-9488-FA50A8BD0B2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AE82-72DA-4677-822E-23C43215B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74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D923-2F85-4868-9488-FA50A8BD0B2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AE82-72DA-4677-822E-23C43215B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74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D923-2F85-4868-9488-FA50A8BD0B2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6AE82-72DA-4677-822E-23C43215B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31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DD923-2F85-4868-9488-FA50A8BD0B2F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6AE82-72DA-4677-822E-23C43215B2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2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ны к 8марта\8.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332656"/>
            <a:ext cx="4894312" cy="7920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МБДОУ «Каргасокский </a:t>
            </a:r>
            <a:r>
              <a:rPr lang="ru-RU" sz="3200" dirty="0" err="1" smtClean="0"/>
              <a:t>д</a:t>
            </a:r>
            <a:r>
              <a:rPr lang="ru-RU" sz="3200" dirty="0" smtClean="0"/>
              <a:t>/с №3»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8 </a:t>
            </a:r>
            <a:r>
              <a:rPr lang="ru-RU" sz="3200" dirty="0" smtClean="0"/>
              <a:t>марта в детском саду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5472608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Составила и провела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Музыкальный руководитель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Галкина Л.А.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19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Вальс с мамами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8179564"/>
              </p:ext>
            </p:extLst>
          </p:nvPr>
        </p:nvGraphicFramePr>
        <p:xfrm>
          <a:off x="3971925" y="3006725"/>
          <a:ext cx="484188" cy="438150"/>
        </p:xfrm>
        <a:graphic>
          <a:graphicData uri="http://schemas.openxmlformats.org/presentationml/2006/ole">
            <p:oleObj spid="_x0000_s2058" name="Объект упаковщика для оболочки" showAsIcon="1" r:id="rId3" imgW="483840" imgH="437400" progId="Package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1460550"/>
              </p:ext>
            </p:extLst>
          </p:nvPr>
        </p:nvGraphicFramePr>
        <p:xfrm>
          <a:off x="4551363" y="3678238"/>
          <a:ext cx="484187" cy="438150"/>
        </p:xfrm>
        <a:graphic>
          <a:graphicData uri="http://schemas.openxmlformats.org/presentationml/2006/ole">
            <p:oleObj spid="_x0000_s2059" name="Объект упаковщика для оболочки" showAsIcon="1" r:id="rId4" imgW="483840" imgH="437400" progId="Package">
              <p:embed/>
            </p:oleObj>
          </a:graphicData>
        </a:graphic>
      </p:graphicFrame>
      <p:pic>
        <p:nvPicPr>
          <p:cNvPr id="2050" name="Picture 2" descr="C:\Users\Admin\Desktop\фоны к 8марта\8.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3529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5047">
            <a:off x="1644415" y="1608199"/>
            <a:ext cx="5954601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352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68084" cy="115212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Сейчас мы дружно, весело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наших, милых мам 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Споём мы громко песню,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Её мы дарим вам!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5142398"/>
              </p:ext>
            </p:extLst>
          </p:nvPr>
        </p:nvGraphicFramePr>
        <p:xfrm>
          <a:off x="4144963" y="3475038"/>
          <a:ext cx="484187" cy="438150"/>
        </p:xfrm>
        <a:graphic>
          <a:graphicData uri="http://schemas.openxmlformats.org/presentationml/2006/ole">
            <p:oleObj spid="_x0000_s3084" name="Объект упаковщика для оболочки" showAsIcon="1" r:id="rId3" imgW="483840" imgH="437400" progId="Package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3336307"/>
              </p:ext>
            </p:extLst>
          </p:nvPr>
        </p:nvGraphicFramePr>
        <p:xfrm>
          <a:off x="3708400" y="4257675"/>
          <a:ext cx="484188" cy="438150"/>
        </p:xfrm>
        <a:graphic>
          <a:graphicData uri="http://schemas.openxmlformats.org/presentationml/2006/ole">
            <p:oleObj spid="_x0000_s3085" name="Объект упаковщика для оболочки" showAsIcon="1" r:id="rId4" imgW="483840" imgH="437400" progId="Package">
              <p:embed/>
            </p:oleObj>
          </a:graphicData>
        </a:graphic>
      </p:graphicFrame>
      <p:pic>
        <p:nvPicPr>
          <p:cNvPr id="3074" name="Picture 2" descr="C:\Users\Admin\Desktop\фоны к 8марта\8.1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872" y="1268760"/>
            <a:ext cx="873861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Новая папка\IMG-20230322-WA004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6680200" cy="45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644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полуденных лучей,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Стало всем нам веселей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фоны к 8марта\81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5698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Новая папка\IMG-20230322-WA00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0748"/>
            <a:ext cx="4608512" cy="543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799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очень классный, яркий танец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праздник маме подарю!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832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Admin\Desktop\фоны к 8марта\8.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9" y="764704"/>
            <a:ext cx="8922099" cy="589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Новая папка\IMG-20230322-WA00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680520" cy="56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317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Милые наши мамы,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Поиграйте вместе 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ами!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фоны к 8марта\8.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51" y="1412776"/>
            <a:ext cx="856895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Новая папка\IMG-20230322-WA0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3"/>
            <a:ext cx="419411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305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старались не напрасно,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Всё прошло у нас прекрасно!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Admin\Desktop\фоны к 8марта\8.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57" y="1196752"/>
            <a:ext cx="885698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Новая папка\IMG-20230322-WA00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93" y="1484784"/>
            <a:ext cx="40922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Новая папка\IMG-20230322-WA00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814" y="1412776"/>
            <a:ext cx="413873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9594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Объект упаковщика для оболочки</vt:lpstr>
      <vt:lpstr>       МБДОУ «Каргасокский д/с №3»  8 марта в детском саду</vt:lpstr>
      <vt:lpstr>Вальс с мамами</vt:lpstr>
      <vt:lpstr>Сейчас мы дружно, весело Для наших, милых мам .  Споём мы громко песню, Её мы дарим вам!</vt:lpstr>
      <vt:lpstr>От полуденных лучей, Стало всем нам веселей</vt:lpstr>
      <vt:lpstr>Я очень классный, яркий танец В праздник маме подарю!</vt:lpstr>
      <vt:lpstr>Милые наши мамы, Поиграйте вместе с нами!</vt:lpstr>
      <vt:lpstr>Мы старались не напрасно, Всё прошло у нас прекрасно!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 в детском саду</dc:title>
  <dc:creator>Admin</dc:creator>
  <cp:lastModifiedBy>New</cp:lastModifiedBy>
  <cp:revision>12</cp:revision>
  <dcterms:created xsi:type="dcterms:W3CDTF">2023-03-28T14:59:20Z</dcterms:created>
  <dcterms:modified xsi:type="dcterms:W3CDTF">2023-03-29T10:20:55Z</dcterms:modified>
</cp:coreProperties>
</file>