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0AA0-8795-41D5-990A-5AA2E5F0C1BD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AD106-CDD2-46B7-ACC1-189EE34D6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AD106-CDD2-46B7-ACC1-189EE34D665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AD106-CDD2-46B7-ACC1-189EE34D665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сайт 23-24\1614793660_87-p-fon-dlya-detskoi-prezentatsii-kartinki-1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285728"/>
            <a:ext cx="63579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образовательное учреждение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«Каргасокский детский сад №3»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5786446" y="4643446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 воспитатель Жирнова Ю.А.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143108" y="2643182"/>
            <a:ext cx="57150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Интерактивный стол в ДОУ.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5737324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Каргасок 2023г.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сайт 23-24\1614793660_87-p-fon-dlya-detskoi-prezentatsii-kartinki-1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785918" y="1103528"/>
            <a:ext cx="55721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Интерактивный стол в ДОУ выполняет несколько задач: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Первая — это создание интересной обучающей среды для детей.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Вторая — развитие моторики и социальных навыков у воспитанников детского сада.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сайт 23-24\1614793660_87-p-fon-dlya-detskoi-prezentatsii-kartinki-1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2071678"/>
            <a:ext cx="7715304" cy="4219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57224" y="500042"/>
            <a:ext cx="71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Интерактивные сенсорные столы, что это такое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Интерактивный стол — это компьютерный центр с сенсорным управлением. Его можно трогать пальцами или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стилусом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Это тот планшет, только больших размеров.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сайт 23-24\1614793660_87-p-fon-dlya-detskoi-prezentatsii-kartinki-1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0034" y="500043"/>
            <a:ext cx="8143932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Характеристики интерактивного стола и его составляющие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Сенсорный стол состоит из нескольких частей — экрана и подставки. По сути, интерактивный стол напоминает самый обычный письменный стол.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устройства велась с учетом использования в разных условиях. Так, экран надежно защищен антивандальным покрытием. Если дети ударят по нему — он не треснет. Поэтому можно не бояться его использовать.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Интерактивный стол может выключаться сам через некоторое время. Это экономит его ресурсы. Еще не придется беспокоиться о том, что кто-то забудет выключить устройство. Для активации достаточно коснуться экрана и стол заработает.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Интерактивные столы можно встретить в школах, детских садах, центрах дополнительного образования. Они нужны не только для развлечения детей. С компьютерным устройством образовательный процесс становится интер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есным.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сайт 23-24\1614793660_87-p-fon-dlya-detskoi-prezentatsii-kartinki-1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98927" y="2071678"/>
            <a:ext cx="5045073" cy="43735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285728"/>
            <a:ext cx="4686296" cy="3657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сайт 23-24\1614793660_87-p-fon-dlya-detskoi-prezentatsii-kartinki-1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1934" y="2786058"/>
            <a:ext cx="4829172" cy="34432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428604"/>
            <a:ext cx="4929222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сайт 23-24\1614793660_87-p-fon-dlya-detskoi-prezentatsii-kartinki-10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57224" y="612845"/>
            <a:ext cx="778674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Интерактивные столы в ДОУ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детском саду все дети участвуют в образовательном процессе. Интерактивный стол позволяет сделать обучение необычным.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компьютерным устройством могут работать несколько детей. Задействованы разные органы восприятия: слух, зрение, кожа. Это улучшает запоминание информации. Внимание дошкольников привлекают красочные большие изображения, которые передвигаются и реагируют на действия детей.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Интерактивный стол — это современное многофункциональное устройство. Оно полностью безопасное и предназначенное для работы с детьми и взрослыми. Стол устанавливают в школах, детских садах, разных компаниях.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219</Words>
  <Application>Microsoft Office PowerPoint</Application>
  <PresentationFormat>Экран (4:3)</PresentationFormat>
  <Paragraphs>25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user14</dc:creator>
  <cp:lastModifiedBy>New</cp:lastModifiedBy>
  <cp:revision>3</cp:revision>
  <dcterms:created xsi:type="dcterms:W3CDTF">2023-11-24T08:03:40Z</dcterms:created>
  <dcterms:modified xsi:type="dcterms:W3CDTF">2023-11-24T08:43:38Z</dcterms:modified>
</cp:coreProperties>
</file>