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6"/>
  </p:notesMasterIdLst>
  <p:sldIdLst>
    <p:sldId id="263" r:id="rId2"/>
    <p:sldId id="264" r:id="rId3"/>
    <p:sldId id="351" r:id="rId4"/>
    <p:sldId id="352" r:id="rId5"/>
    <p:sldId id="353" r:id="rId6"/>
    <p:sldId id="361" r:id="rId7"/>
    <p:sldId id="371" r:id="rId8"/>
    <p:sldId id="374" r:id="rId9"/>
    <p:sldId id="377" r:id="rId10"/>
    <p:sldId id="379" r:id="rId11"/>
    <p:sldId id="381" r:id="rId12"/>
    <p:sldId id="385" r:id="rId13"/>
    <p:sldId id="380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82C0C-D355-4C29-AA0F-5A607CB0B88E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12D58-E4A7-458B-8E51-942E873AF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7857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7177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15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85142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2954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76469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7176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1101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847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4908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9088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5068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0342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3665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020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2204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5698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737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6.wdp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6"/>
            <a:ext cx="842493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</a:p>
          <a:p>
            <a:pPr algn="ctr">
              <a:spcAft>
                <a:spcPts val="0"/>
              </a:spcAft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УЧРЕЖДЕНИЕ «КАРГАСОКСКИЙ Д/С №3» 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Фото-отчёт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дополнительной общеобразовательной программе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«Фольклорная мозаика правильной речи»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Участники: воспитанники 4-5 лет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Учитель-логопед: Типсина Н.М.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Каргасок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2024-25г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algn="ctr"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75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47629"/>
            <a:ext cx="6858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«Саночки»</a:t>
            </a:r>
          </a:p>
          <a:p>
            <a:pPr indent="449580" algn="ctr"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дворе у нас мороз,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мёрзнут щёки, мёрзнет нос.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Зимушка-зима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снег и холод принесла.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ребята мороза не пугаются,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49580" algn="ctr"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саночках с родителями катаются.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547664" y="2432826"/>
            <a:ext cx="5750598" cy="4293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115616" y="116632"/>
            <a:ext cx="69739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Развлечение для детей и родителей</a:t>
            </a:r>
          </a:p>
          <a:p>
            <a:pPr algn="ctr"/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«Загадки Зимушки-зимы»</a:t>
            </a:r>
            <a:endParaRPr lang="ru-RU" sz="24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57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4624"/>
            <a:ext cx="8208912" cy="1769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375"/>
              </a:spcAft>
            </a:pP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Логоритмическая игра «Что нам нравится зимой?»</a:t>
            </a:r>
            <a:endParaRPr lang="ru-RU" sz="24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нам нравится зимой? </a:t>
            </a:r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(хлопки)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Белые полянки, </a:t>
            </a:r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(развести руки в стороны)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на горке снеговой </a:t>
            </a:r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(поднять руки вверх, показать «горку»)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Лыжи или санки </a:t>
            </a:r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(поставить ладони перед собой, затем ладони на ребро</a:t>
            </a:r>
            <a:r>
              <a:rPr lang="ru-RU" sz="2000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619672" y="1831454"/>
            <a:ext cx="6082398" cy="473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24017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4572000" cy="61801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«Звериные загадки»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зимой холодной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Бродит серый, злой, голодный?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(Волк)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Зимой – беленький.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Летом – серенький.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Никого не обижает,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А сам всех боится.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(Заяц)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 копытами касаясь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Ходит по лесу красавец.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Ходит смело и легко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Рога раскинув широко.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(Лось)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Зверька узнаем мы с тобой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По двум таким приметам: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Он в шубе серенькой зимой,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А в рыжей шубке – летом.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(Белка)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Хитрая плутовка,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Рыжая головка,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Пушистый хвост – краса!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зовут ее …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(Лиса)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flipH="1">
            <a:off x="5286611" y="116633"/>
            <a:ext cx="3147940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286611" y="3279676"/>
            <a:ext cx="3165230" cy="34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6089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83568" y="1052736"/>
            <a:ext cx="7974513" cy="5086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9492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476672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8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результате игровых занятий у детей положительная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динамика</a:t>
            </a: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развития речевых процессов: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приобретены навыки физиологического и речевого дыхания, общей и мелкой моторики средствами малых форм фольклора;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совершенствуется речевой и фонематический слух, лексико-грамматический строй, связная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речь;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произношение звуков родного языка по возрасту;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уточнённых и закреплённых звуков родного языка чёткое произношение слов, предложений, спокойный темп и размеренный ритм речи;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повысился уровень активности и практической заинтересованности в развитии речи своих детей.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437112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</a:t>
            </a:r>
          </a:p>
          <a:p>
            <a:pPr algn="ctr"/>
            <a:r>
              <a:rPr lang="ru-RU" sz="4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До новых встреч!</a:t>
            </a:r>
          </a:p>
        </p:txBody>
      </p:sp>
    </p:spTree>
    <p:extLst>
      <p:ext uri="{BB962C8B-B14F-4D97-AF65-F5344CB8AC3E}">
        <p14:creationId xmlns:p14="http://schemas.microsoft.com/office/powerpoint/2010/main" xmlns="" val="140832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88640"/>
            <a:ext cx="7704856" cy="666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19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Цель.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Профилактика нарушений звукопроизношения, словаря, грамматического строя, связной речи  у детей 4-5 лет средствами малых форм фольклора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навыки речевого дыхания, артикуляционной, общей и мелкой моторики средствами малых форм фольклора;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уточнять и закреплять произношение звуков родного языка;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фонематического слуха, лексико-грамматического строя, связной речи детей;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вырабатывать чёткое произнесение слов, предложений, спокойный темп и  размеренный ритм речи;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уровень активности и практической заинтересованности родителей в развитии речи своих детей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93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55002"/>
            <a:ext cx="38910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Дыхательные упражнения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692696"/>
            <a:ext cx="5122590" cy="3349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115616" y="4725144"/>
            <a:ext cx="28803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Снежинки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неба падают зимой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кружатся над землёй.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Лёгкие пушинки,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Белые снежинки.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1322523"/>
            <a:ext cx="35283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орячий чай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гостей мы угощаем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Ароматным, сладким чаем.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накладку, и в прикуску,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Пейте чай, друзья, по-русски!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409065" y="3573016"/>
            <a:ext cx="4529341" cy="31231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4056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116" y="332656"/>
            <a:ext cx="71287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Артикуляционные гимнастика.</a:t>
            </a: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Для развития артикуляционной моторики используются Лого-сказки: «Утро с котиком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Музиком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«Язычок и Лошадка», «Весёлая прогулка», «Попугай Паша и петух Петя», «Лесные звери», «Язычок и солнышко», «Язычок в цирке».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23528" y="2420888"/>
            <a:ext cx="4427984" cy="3332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988840"/>
            <a:ext cx="4136233" cy="4365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14179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8864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Логоритмические упражнения</a:t>
            </a:r>
          </a:p>
          <a:p>
            <a:pPr algn="ctr"/>
            <a:endParaRPr lang="ru-RU" sz="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Уточки</a:t>
            </a:r>
          </a:p>
          <a:p>
            <a:pPr algn="ctr"/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-уточки, уточки малюточки,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волнах качались, плавали, ныряли,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пруду и в речке пищу добывали.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7150" y="2172780"/>
            <a:ext cx="3473219" cy="45089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917" y="2180260"/>
            <a:ext cx="3731686" cy="4509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0817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332656"/>
            <a:ext cx="6696744" cy="913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Игровое занятие </a:t>
            </a:r>
          </a:p>
          <a:p>
            <a:pPr algn="ctr"/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мотивам сказки «Колобок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endParaRPr lang="ru-RU" sz="5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528815"/>
            <a:ext cx="29340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Встреча Колобка </a:t>
            </a:r>
          </a:p>
          <a:p>
            <a:pPr algn="ctr"/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волком. </a:t>
            </a:r>
          </a:p>
          <a:p>
            <a:pPr algn="ctr"/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Уточнение и закрепление звука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словах.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Катится Колобок по дороге, а на встречу Волк, который заблудился в лесу. </a:t>
            </a:r>
          </a:p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помогают волку найти дорогу домой. Для этого правильно называют предметы, встречающиеся </a:t>
            </a:r>
          </a:p>
          <a:p>
            <a:pPr algn="ctr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него на пути. 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4644008" y="1528815"/>
            <a:ext cx="4065299" cy="5089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69456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8640"/>
            <a:ext cx="7740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Встреча Колобка с медведем.</a:t>
            </a:r>
          </a:p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помогают собрать рассыпанные медведем картинки половинки, </a:t>
            </a:r>
          </a:p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обогащают словарь, развивают мелкую моторику рук.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-215664" y="1996617"/>
            <a:ext cx="5097441" cy="41747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4281982" y="1948142"/>
            <a:ext cx="5097444" cy="4271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2596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904" y="0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		Теремок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302359"/>
            <a:ext cx="395198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8900" indent="270510"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Самым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популярным и увлекательным направлением в детском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саду является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театрализованная деятельность. </a:t>
            </a:r>
          </a:p>
          <a:p>
            <a:pPr marR="88900" indent="270510"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Участвуя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театрализованной игре Теремок,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становятся участниками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событий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жизни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животных,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дает им возможность глубже познать окружающий мир. Играя в «Театр», дети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развивают мелкую, общую и артикуляционную моторику,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словарь, связную речь,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интонационную выразительность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88900" indent="270510" algn="just">
              <a:spcAft>
                <a:spcPts val="0"/>
              </a:spcAft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Они познают радость, связанную с преодолением трудностей общения, неуверенности в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себе, почти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сразу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пропадает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 «я не умею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20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11058" y="0"/>
            <a:ext cx="3639637" cy="3364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673" y="3352456"/>
            <a:ext cx="4584409" cy="3505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6870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70661">
            <a:off x="248575" y="1694067"/>
            <a:ext cx="4322017" cy="4378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40275">
            <a:off x="4932040" y="1556792"/>
            <a:ext cx="3923386" cy="46531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103401" y="379405"/>
            <a:ext cx="72166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    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В конце театрализации дети выкладывают по просьбе зверей</a:t>
            </a:r>
          </a:p>
          <a:p>
            <a:pPr algn="ct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лопатки для чистки снега вокруг Теремка.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72083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1608</TotalTime>
  <Words>470</Words>
  <Application>Microsoft Office PowerPoint</Application>
  <PresentationFormat>Экран (4:3)</PresentationFormat>
  <Paragraphs>101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Маргарита</dc:creator>
  <cp:lastModifiedBy>New</cp:lastModifiedBy>
  <cp:revision>133</cp:revision>
  <dcterms:created xsi:type="dcterms:W3CDTF">2017-04-20T04:10:45Z</dcterms:created>
  <dcterms:modified xsi:type="dcterms:W3CDTF">2025-05-29T04:39:57Z</dcterms:modified>
</cp:coreProperties>
</file>