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92494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Огород снова в моде…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450912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 воспитатель: </a:t>
            </a:r>
            <a:r>
              <a:rPr lang="ru-RU" dirty="0"/>
              <a:t>Жирнова Ю.А.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02128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Каргасок</a:t>
            </a:r>
            <a:r>
              <a:rPr lang="ru-RU" dirty="0"/>
              <a:t> 2023г.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90872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</a:t>
            </a:r>
            <a:r>
              <a:rPr lang="ru-RU" b="1" dirty="0" smtClean="0"/>
              <a:t>учреждение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«Каргасокский детский сад №3»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709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340768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Огород на окне в детском саду</a:t>
            </a:r>
            <a:r>
              <a:rPr lang="ru-RU" sz="2400" dirty="0"/>
              <a:t> - это один из элементов предметно- развивающей среды, который способствует развитию любознательности и наблюдательности у детей. Он способен расширить представления детей о растениях, как живых организмах, об условиях, необходимых для роста и развития, развивать этическое чувство, умение радоваться красоте выращиваемых растений и результатом своего труда.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0344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836713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огороде снова в моде</a:t>
            </a:r>
            <a:br>
              <a:rPr lang="ru-RU" sz="2400" dirty="0"/>
            </a:br>
            <a:r>
              <a:rPr lang="ru-RU" sz="2400" dirty="0"/>
              <a:t>Зелень, овощи сажать!</a:t>
            </a:r>
          </a:p>
        </p:txBody>
      </p:sp>
      <p:pic>
        <p:nvPicPr>
          <p:cNvPr id="2050" name="Picture 2" descr="C:\Users\Андрей\Desktop\сайт 22-23\Новая папка\i (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7"/>
            <a:ext cx="6336704" cy="3171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сайт 22-23\Новая папка\10165368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528" y="4509120"/>
            <a:ext cx="4152799" cy="183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10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908720"/>
            <a:ext cx="4968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Ильи растет петрушка,</a:t>
            </a:r>
            <a:br>
              <a:rPr lang="ru-RU" sz="2400" dirty="0"/>
            </a:br>
            <a:r>
              <a:rPr lang="ru-RU" sz="2400" dirty="0"/>
              <a:t>А Вадика укроп.</a:t>
            </a:r>
            <a:br>
              <a:rPr lang="ru-RU" sz="2400" dirty="0"/>
            </a:br>
            <a:r>
              <a:rPr lang="ru-RU" sz="2400" dirty="0"/>
              <a:t>Посадила Рита свеклу,</a:t>
            </a:r>
            <a:br>
              <a:rPr lang="ru-RU" sz="2400" dirty="0"/>
            </a:br>
            <a:r>
              <a:rPr lang="ru-RU" sz="2400" dirty="0"/>
              <a:t>А на грядочке Денис,</a:t>
            </a:r>
            <a:br>
              <a:rPr lang="ru-RU" sz="2400" dirty="0"/>
            </a:br>
            <a:r>
              <a:rPr lang="ru-RU" sz="2400" dirty="0"/>
              <a:t>Посадил салатный лист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Андрей\Desktop\сайт 22-23\Новая папка\i (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525658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сайт 22-23\Новая папка\f7e0965a259db4f972a682e9e20116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152"/>
            <a:ext cx="1632992" cy="163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сайт 22-23\Новая папка\funny-vegetables-icon-set-parsley-3109728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20272" y="1028449"/>
            <a:ext cx="1726825" cy="171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й\Desktop\сайт 22-23\Новая папка\865a37aba486660cdc0bab62120ec0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52" y="4005064"/>
            <a:ext cx="1849388" cy="1849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дрей\Desktop\сайт 22-23\Новая папка\шарж-са-ата-365385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6664"/>
            <a:ext cx="1743720" cy="1743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58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908720"/>
            <a:ext cx="5670376" cy="265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огороде у Андрея,</a:t>
            </a:r>
            <a:br>
              <a:rPr lang="ru-RU" sz="2400" dirty="0"/>
            </a:br>
            <a:r>
              <a:rPr lang="ru-RU" sz="2400" dirty="0"/>
              <a:t>Каждый год много лучка-порея.</a:t>
            </a:r>
            <a:br>
              <a:rPr lang="ru-RU" sz="2400" dirty="0"/>
            </a:br>
            <a:r>
              <a:rPr lang="ru-RU" sz="2400" dirty="0"/>
              <a:t>У Алины и Арины,</a:t>
            </a:r>
            <a:br>
              <a:rPr lang="ru-RU" sz="2400" dirty="0"/>
            </a:br>
            <a:r>
              <a:rPr lang="ru-RU" sz="2400" dirty="0"/>
              <a:t>Много выросло малины.</a:t>
            </a:r>
            <a:br>
              <a:rPr lang="ru-RU" sz="2400" dirty="0"/>
            </a:br>
            <a:r>
              <a:rPr lang="ru-RU" sz="2400" dirty="0"/>
              <a:t>А Поли, у артистки,</a:t>
            </a:r>
            <a:br>
              <a:rPr lang="ru-RU" sz="2400" dirty="0"/>
            </a:br>
            <a:r>
              <a:rPr lang="ru-RU" sz="2400" dirty="0"/>
              <a:t>Много розовой редиски.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Андрей\Desktop\сайт 22-23\Новая папка\i (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888" y="3403848"/>
            <a:ext cx="4176464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сайт 22-23\Новая папка\1674185614_papik-pro-p-risunok-zelenii-luk-4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1953" y="3403848"/>
            <a:ext cx="2394403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esktop\сайт 22-23\Новая папка\unnam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8972"/>
            <a:ext cx="1800200" cy="170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дрей\Desktop\сайт 22-23\Новая папка\6519386_stock-vector-mascot-radis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16284"/>
            <a:ext cx="1368152" cy="208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30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908720"/>
            <a:ext cx="55263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в теплице у Алены,</a:t>
            </a:r>
            <a:br>
              <a:rPr lang="ru-RU" sz="2400" dirty="0"/>
            </a:br>
            <a:r>
              <a:rPr lang="ru-RU" sz="2400" dirty="0"/>
              <a:t>Покраснели помидоры.</a:t>
            </a:r>
            <a:br>
              <a:rPr lang="ru-RU" sz="2400" dirty="0"/>
            </a:br>
            <a:r>
              <a:rPr lang="ru-RU" sz="2400" dirty="0"/>
              <a:t>А ребята-близнецы,</a:t>
            </a:r>
            <a:br>
              <a:rPr lang="ru-RU" sz="2400" dirty="0"/>
            </a:br>
            <a:r>
              <a:rPr lang="ru-RU" sz="2400" dirty="0"/>
              <a:t>Поливают огурцы.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Андрей\Desktop\сайт 22-23\Новая папка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5379"/>
            <a:ext cx="4824536" cy="3382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сайт 22-23\Новая папка\2lmFl-o1s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5"/>
            <a:ext cx="3144947" cy="170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й\Desktop\сайт 22-23\Новая папка\1673497358_gas-kvas-com-p-detskii-risunok-ogurets-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43" y="2468972"/>
            <a:ext cx="1224136" cy="25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й\Desktop\сайт 22-23\Новая папка\oad-iblock-905-f2baf162-9a27-11e8-b1bf-1cc1dee987cb_c62575f0-9a29-11e8-b1bf-1cc1dee987cb-resize1-800x800.jpe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96409" y="2460216"/>
            <a:ext cx="1470777" cy="25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24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980728"/>
            <a:ext cx="567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у Сони очень ловко,</a:t>
            </a:r>
            <a:br>
              <a:rPr lang="ru-RU" sz="2400" dirty="0"/>
            </a:br>
            <a:r>
              <a:rPr lang="ru-RU" sz="2400" dirty="0"/>
              <a:t>Из земли растет морковка.</a:t>
            </a:r>
            <a:br>
              <a:rPr lang="ru-RU" sz="2400" dirty="0"/>
            </a:br>
            <a:r>
              <a:rPr lang="ru-RU" sz="2400" dirty="0"/>
              <a:t>Посадила Злата</a:t>
            </a:r>
            <a:br>
              <a:rPr lang="ru-RU" sz="2400" dirty="0"/>
            </a:br>
            <a:r>
              <a:rPr lang="ru-RU" sz="2400" dirty="0"/>
              <a:t>Зелень для салата.</a:t>
            </a:r>
          </a:p>
        </p:txBody>
      </p:sp>
      <p:pic>
        <p:nvPicPr>
          <p:cNvPr id="6146" name="Picture 2" descr="C:\Users\Андрей\Desktop\сайт 22-23\Новая папка\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496" y="3140968"/>
            <a:ext cx="568495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esktop\сайт 22-23\Новая папка\рука-смешной-моркови-шаржа-развевая-754402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6272" y="1251114"/>
            <a:ext cx="1579240" cy="1673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рей\Desktop\сайт 22-23\Новая папка\рука-смешной-моркови-шаржа-развевая-754402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39020"/>
            <a:ext cx="1602060" cy="1698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дрей\Desktop\сайт 22-23\Новая папка\0478820a87caaae7b8decd27065e1f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1731872" cy="212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28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ндрей\Desktop\сайт 22-23\Новая папка\i (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8477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76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сайт 22-23\Новая папка\1610209185_13-p-fon-s-listyami-dlya-prezentatsii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844824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Огород на окне </a:t>
            </a:r>
            <a:r>
              <a:rPr lang="ru-RU" sz="2400" dirty="0" smtClean="0"/>
              <a:t>- </a:t>
            </a:r>
            <a:r>
              <a:rPr lang="ru-RU" sz="2400" dirty="0"/>
              <a:t>это еще и яркий, творчески оформленный уголок притягивающий внимание детей, побуждающий окунуться в мир природы и чудес.</a:t>
            </a:r>
          </a:p>
        </p:txBody>
      </p:sp>
    </p:spTree>
    <p:extLst>
      <p:ext uri="{BB962C8B-B14F-4D97-AF65-F5344CB8AC3E}">
        <p14:creationId xmlns:p14="http://schemas.microsoft.com/office/powerpoint/2010/main" xmlns="" val="2700924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New</cp:lastModifiedBy>
  <cp:revision>13</cp:revision>
  <dcterms:created xsi:type="dcterms:W3CDTF">2023-03-27T16:04:39Z</dcterms:created>
  <dcterms:modified xsi:type="dcterms:W3CDTF">2023-03-28T04:14:33Z</dcterms:modified>
</cp:coreProperties>
</file>