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32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28.03.2023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28.03.2023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28.03.2023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28.03.2023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jpeg"/><Relationship Id="rId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4.png"/><Relationship Id="rId7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microsoft.com/office/2007/relationships/hdphoto" Target="../media/hdphoto2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7" Type="http://schemas.openxmlformats.org/officeDocument/2006/relationships/image" Target="../media/image1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microsoft.com/office/2007/relationships/hdphoto" Target="../media/hdphoto3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7" Type="http://schemas.openxmlformats.org/officeDocument/2006/relationships/image" Target="../media/image1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microsoft.com/office/2007/relationships/hdphoto" Target="../media/hdphoto4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7" Type="http://schemas.openxmlformats.org/officeDocument/2006/relationships/image" Target="../media/image2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microsoft.com/office/2007/relationships/hdphoto" Target="../media/hdphoto5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microsoft.com/office/2007/relationships/hdphoto" Target="../media/hdphoto6.wdp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Андрей\Desktop\сайт 22-23\Новая папка\1610209185_13-p-fon-s-listyami-dlya-prezentatsii-22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483768" y="2924944"/>
            <a:ext cx="525658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/>
              <a:t>Огород снова в моде…</a:t>
            </a:r>
            <a:endParaRPr lang="ru-RU" sz="40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6084168" y="4509120"/>
            <a:ext cx="252028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Выполнил воспитатель: </a:t>
            </a:r>
            <a:r>
              <a:rPr lang="ru-RU" dirty="0"/>
              <a:t>Жирнова Ю.А.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2915816" y="6021288"/>
            <a:ext cx="403244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err="1"/>
              <a:t>Каргасок</a:t>
            </a:r>
            <a:r>
              <a:rPr lang="ru-RU" dirty="0"/>
              <a:t> 2023г.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1403648" y="908720"/>
            <a:ext cx="684076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/>
              <a:t>Муниципальное бюджетное дошкольное образовательное </a:t>
            </a:r>
            <a:r>
              <a:rPr lang="ru-RU" b="1" dirty="0" smtClean="0"/>
              <a:t>учреждение</a:t>
            </a:r>
          </a:p>
          <a:p>
            <a:pPr algn="ctr"/>
            <a:r>
              <a:rPr lang="ru-RU" b="1" dirty="0" smtClean="0"/>
              <a:t> </a:t>
            </a:r>
            <a:r>
              <a:rPr lang="ru-RU" b="1" dirty="0" smtClean="0"/>
              <a:t>«Каргасокский детский сад №3»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6970907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Андрей\Desktop\сайт 22-23\Новая папка\1610209185_13-p-fon-s-listyami-dlya-prezentatsii-22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331640" y="1340768"/>
            <a:ext cx="6696744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/>
              <a:t>Огород на окне в детском саду</a:t>
            </a:r>
            <a:r>
              <a:rPr lang="ru-RU" sz="2400" dirty="0"/>
              <a:t> - это один из элементов предметно- развивающей среды, который способствует развитию любознательности и наблюдательности у детей. Он способен расширить представления детей о растениях, как живых организмах, об условиях, необходимых для роста и развития, развивать этическое чувство, умение радоваться красоте выращиваемых растений и результатом своего труда.</a:t>
            </a:r>
          </a:p>
        </p:txBody>
      </p:sp>
    </p:spTree>
    <p:extLst>
      <p:ext uri="{BB962C8B-B14F-4D97-AF65-F5344CB8AC3E}">
        <p14:creationId xmlns:p14="http://schemas.microsoft.com/office/powerpoint/2010/main" xmlns="" val="4034415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Андрей\Desktop\сайт 22-23\Новая папка\1610209185_13-p-fon-s-listyami-dlya-prezentatsii-22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187624" y="836713"/>
            <a:ext cx="567037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/>
              <a:t>В огороде снова в моде</a:t>
            </a:r>
            <a:br>
              <a:rPr lang="ru-RU" sz="2400" dirty="0"/>
            </a:br>
            <a:r>
              <a:rPr lang="ru-RU" sz="2400" dirty="0"/>
              <a:t>Зелень, овощи сажать!</a:t>
            </a:r>
          </a:p>
        </p:txBody>
      </p:sp>
      <p:pic>
        <p:nvPicPr>
          <p:cNvPr id="2050" name="Picture 2" descr="C:\Users\Андрей\Desktop\сайт 22-23\Новая папка\i (5)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47664" y="2060847"/>
            <a:ext cx="6336704" cy="317194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Андрей\Desktop\сайт 22-23\Новая папка\1016536809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009528" y="4509120"/>
            <a:ext cx="4152799" cy="183415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6911073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Андрей\Desktop\сайт 22-23\Новая папка\1610209185_13-p-fon-s-listyami-dlya-prezentatsii-22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259632" y="908720"/>
            <a:ext cx="4968552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/>
              <a:t>У Ильи растет петрушка,</a:t>
            </a:r>
            <a:br>
              <a:rPr lang="ru-RU" sz="2400" dirty="0"/>
            </a:br>
            <a:r>
              <a:rPr lang="ru-RU" sz="2400" dirty="0"/>
              <a:t>А Вадика укроп.</a:t>
            </a:r>
            <a:br>
              <a:rPr lang="ru-RU" sz="2400" dirty="0"/>
            </a:br>
            <a:r>
              <a:rPr lang="ru-RU" sz="2400" dirty="0"/>
              <a:t>Посадила Рита свеклу,</a:t>
            </a:r>
            <a:br>
              <a:rPr lang="ru-RU" sz="2400" dirty="0"/>
            </a:br>
            <a:r>
              <a:rPr lang="ru-RU" sz="2400" dirty="0"/>
              <a:t>А на грядочке Денис,</a:t>
            </a:r>
            <a:br>
              <a:rPr lang="ru-RU" sz="2400" dirty="0"/>
            </a:br>
            <a:r>
              <a:rPr lang="ru-RU" sz="2400" dirty="0"/>
              <a:t>Посадил салатный лист</a:t>
            </a:r>
            <a:r>
              <a:rPr lang="ru-RU" dirty="0"/>
              <a:t>.</a:t>
            </a:r>
            <a:br>
              <a:rPr lang="ru-RU" dirty="0"/>
            </a:br>
            <a:endParaRPr lang="ru-RU" dirty="0"/>
          </a:p>
        </p:txBody>
      </p:sp>
      <p:pic>
        <p:nvPicPr>
          <p:cNvPr id="3074" name="Picture 2" descr="C:\Users\Андрей\Desktop\сайт 22-23\Новая папка\i (6)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131840" y="2780928"/>
            <a:ext cx="5256584" cy="371703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Андрей\Desktop\сайт 22-23\Новая папка\f7e0965a259db4f972a682e9e2011656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0" y="2746152"/>
            <a:ext cx="1632992" cy="163299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Андрей\Desktop\сайт 22-23\Новая папка\funny-vegetables-icon-set-parsley-31097288.jpg"/>
          <p:cNvPicPr>
            <a:picLocks noChangeAspect="1" noChangeArrowheads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>
            <a:off x="7020272" y="1028449"/>
            <a:ext cx="1726825" cy="171487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C:\Users\Андрей\Desktop\сайт 22-23\Новая папка\865a37aba486660cdc0bab62120ec033.jpg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82452" y="4005064"/>
            <a:ext cx="1849388" cy="184938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C:\Users\Андрей\Desktop\сайт 22-23\Новая папка\шарж-са-ата-36538503.jpg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76056" y="1076664"/>
            <a:ext cx="1743720" cy="174372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7845866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Андрей\Desktop\сайт 22-23\Новая папка\1610209185_13-p-fon-s-listyami-dlya-prezentatsii-22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187624" y="908720"/>
            <a:ext cx="5670376" cy="2657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/>
              <a:t>В огороде у Андрея,</a:t>
            </a:r>
            <a:br>
              <a:rPr lang="ru-RU" sz="2400" dirty="0"/>
            </a:br>
            <a:r>
              <a:rPr lang="ru-RU" sz="2400" dirty="0"/>
              <a:t>Каждый год много лучка-порея.</a:t>
            </a:r>
            <a:br>
              <a:rPr lang="ru-RU" sz="2400" dirty="0"/>
            </a:br>
            <a:r>
              <a:rPr lang="ru-RU" sz="2400" dirty="0"/>
              <a:t>У Алины и Арины,</a:t>
            </a:r>
            <a:br>
              <a:rPr lang="ru-RU" sz="2400" dirty="0"/>
            </a:br>
            <a:r>
              <a:rPr lang="ru-RU" sz="2400" dirty="0"/>
              <a:t>Много выросло малины.</a:t>
            </a:r>
            <a:br>
              <a:rPr lang="ru-RU" sz="2400" dirty="0"/>
            </a:br>
            <a:r>
              <a:rPr lang="ru-RU" sz="2400" dirty="0"/>
              <a:t>А Поли, у артистки,</a:t>
            </a:r>
            <a:br>
              <a:rPr lang="ru-RU" sz="2400" dirty="0"/>
            </a:br>
            <a:r>
              <a:rPr lang="ru-RU" sz="2400" dirty="0"/>
              <a:t>Много розовой редиски.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4098" name="Picture 2" descr="C:\Users\Андрей\Desktop\сайт 22-23\Новая папка\i (8)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736888" y="3403848"/>
            <a:ext cx="4176464" cy="314096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Андрей\Desktop\сайт 22-23\Новая папка\1674185614_papik-pro-p-risunok-zelenii-luk-45.jpg"/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>
            <a:off x="1071953" y="3403848"/>
            <a:ext cx="2394403" cy="18035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C:\Users\Андрей\Desktop\сайт 22-23\Новая папка\unnamed.jpg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292080" y="1608972"/>
            <a:ext cx="1800200" cy="170819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101" name="Picture 5" descr="C:\Users\Андрей\Desktop\сайт 22-23\Новая папка\6519386_stock-vector-mascot-radish.jpg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308304" y="1316284"/>
            <a:ext cx="1368152" cy="208756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4763088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Андрей\Desktop\сайт 22-23\Новая папка\1610209185_13-p-fon-s-listyami-dlya-prezentatsii-22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516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331640" y="908720"/>
            <a:ext cx="5526360" cy="18466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/>
              <a:t>А в теплице у Алены,</a:t>
            </a:r>
            <a:br>
              <a:rPr lang="ru-RU" sz="2400" dirty="0"/>
            </a:br>
            <a:r>
              <a:rPr lang="ru-RU" sz="2400" dirty="0"/>
              <a:t>Покраснели помидоры.</a:t>
            </a:r>
            <a:br>
              <a:rPr lang="ru-RU" sz="2400" dirty="0"/>
            </a:br>
            <a:r>
              <a:rPr lang="ru-RU" sz="2400" dirty="0"/>
              <a:t>А ребята-близнецы,</a:t>
            </a:r>
            <a:br>
              <a:rPr lang="ru-RU" sz="2400" dirty="0"/>
            </a:br>
            <a:r>
              <a:rPr lang="ru-RU" sz="2400" dirty="0"/>
              <a:t>Поливают огурцы.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5122" name="Picture 2" descr="C:\Users\Андрей\Desktop\сайт 22-23\Новая папка\i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563888" y="2755379"/>
            <a:ext cx="4824536" cy="338254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Андрей\Desktop\сайт 22-23\Новая папка\2lmFl-o1sAM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32040" y="1052735"/>
            <a:ext cx="3144947" cy="170264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C:\Users\Андрей\Desktop\сайт 22-23\Новая папка\1673497358_gas-kvas-com-p-detskii-risunok-ogurets-29.jpg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97843" y="2468972"/>
            <a:ext cx="1224136" cy="25797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125" name="Picture 5" descr="C:\Users\Андрей\Desktop\сайт 22-23\Новая папка\oad-iblock-905-f2baf162-9a27-11e8-b1bf-1cc1dee987cb_c62575f0-9a29-11e8-b1bf-1cc1dee987cb-resize1-800x800.jpeg"/>
          <p:cNvPicPr>
            <a:picLocks noChangeAspect="1" noChangeArrowheads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>
            <a:off x="1896409" y="2460216"/>
            <a:ext cx="1470777" cy="2588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4692480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Андрей\Desktop\сайт 22-23\Новая папка\1610209185_13-p-fon-s-listyami-dlya-prezentatsii-22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187624" y="980728"/>
            <a:ext cx="567037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/>
              <a:t>А у Сони очень ловко,</a:t>
            </a:r>
            <a:br>
              <a:rPr lang="ru-RU" sz="2400" dirty="0"/>
            </a:br>
            <a:r>
              <a:rPr lang="ru-RU" sz="2400" dirty="0"/>
              <a:t>Из земли растет морковка.</a:t>
            </a:r>
            <a:br>
              <a:rPr lang="ru-RU" sz="2400" dirty="0"/>
            </a:br>
            <a:r>
              <a:rPr lang="ru-RU" sz="2400" dirty="0"/>
              <a:t>Посадила Злата</a:t>
            </a:r>
            <a:br>
              <a:rPr lang="ru-RU" sz="2400" dirty="0"/>
            </a:br>
            <a:r>
              <a:rPr lang="ru-RU" sz="2400" dirty="0"/>
              <a:t>Зелень для салата.</a:t>
            </a:r>
          </a:p>
        </p:txBody>
      </p:sp>
      <p:pic>
        <p:nvPicPr>
          <p:cNvPr id="6146" name="Picture 2" descr="C:\Users\Андрей\Desktop\сайт 22-23\Новая папка\image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919496" y="3140968"/>
            <a:ext cx="5684952" cy="295232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C:\Users\Андрей\Desktop\сайт 22-23\Новая папка\рука-смешной-моркови-шаржа-развевая-75440213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296272" y="1251114"/>
            <a:ext cx="1579240" cy="167383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C:\Users\Андрей\Desktop\сайт 22-23\Новая папка\рука-смешной-моркови-шаржа-развевая-75440213.jpg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58000" y="1239020"/>
            <a:ext cx="1602060" cy="169801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149" name="Picture 5" descr="C:\Users\Андрей\Desktop\сайт 22-23\Новая папка\0478820a87caaae7b8decd27065e1f78.jpg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87624" y="2780928"/>
            <a:ext cx="1731872" cy="212032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5502807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Андрей\Desktop\сайт 22-23\Новая папка\1610209185_13-p-fon-s-listyami-dlya-prezentatsii-22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170" name="Picture 2" descr="C:\Users\Андрей\Desktop\сайт 22-23\Новая папка\i (7)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59632" y="980728"/>
            <a:ext cx="6984776" cy="475252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887600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Андрей\Desktop\сайт 22-23\Новая папка\1610209185_13-p-fon-s-listyami-dlya-prezentatsii-22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051720" y="1844824"/>
            <a:ext cx="568863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/>
              <a:t>Огород на окне </a:t>
            </a:r>
            <a:r>
              <a:rPr lang="ru-RU" sz="2400" dirty="0" smtClean="0"/>
              <a:t>- </a:t>
            </a:r>
            <a:r>
              <a:rPr lang="ru-RU" sz="2400" dirty="0"/>
              <a:t>это еще и яркий, творчески оформленный уголок притягивающий внимание детей, побуждающий окунуться в мир природы и чудес.</a:t>
            </a:r>
          </a:p>
        </p:txBody>
      </p:sp>
    </p:spTree>
    <p:extLst>
      <p:ext uri="{BB962C8B-B14F-4D97-AF65-F5344CB8AC3E}">
        <p14:creationId xmlns:p14="http://schemas.microsoft.com/office/powerpoint/2010/main" xmlns="" val="270092484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58</TotalTime>
  <Words>84</Words>
  <Application>Microsoft Office PowerPoint</Application>
  <PresentationFormat>Экран (4:3)</PresentationFormat>
  <Paragraphs>12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Андрей</dc:creator>
  <cp:lastModifiedBy>New</cp:lastModifiedBy>
  <cp:revision>13</cp:revision>
  <dcterms:created xsi:type="dcterms:W3CDTF">2023-03-27T16:04:39Z</dcterms:created>
  <dcterms:modified xsi:type="dcterms:W3CDTF">2023-03-28T04:14:33Z</dcterms:modified>
</cp:coreProperties>
</file>