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2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80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55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849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2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14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90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30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68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389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91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C65FB-CBBE-4559-9DE6-F06FDC4AB103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A6822-30E0-4C5E-B115-57FF4ACAE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3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7484" y="684374"/>
            <a:ext cx="64460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№3» 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дети средней группы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Типсина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Каргасок-2023г.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4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8234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167A92-E5CE-4262-99CB-04A2692AF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99228" y="3221833"/>
            <a:ext cx="4971940" cy="3412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81095" y="121782"/>
            <a:ext cx="6808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Коррекционно-образовательные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обобщение представлений о зиме. Уточнение, расширение и активизация словаря по теме «Зима». Совершенствование грамматического строя речи.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внимания, тонкой и общей моторики, координации речи с движением, логического мышления.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Коррекционно-воспитательные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навыков доброжелательности, самостоятельности, ответственности. Воспитание любви к природе.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8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4604" y="495272"/>
            <a:ext cx="4789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«Саночки»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саночки бегут, стелется позёмка.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бубенчики звенят на морозе звонко: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Динь-динь-динь-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дилинь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синими лесами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Едут, едут динь-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дилинь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сани с бубенцами.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691" y="2651610"/>
            <a:ext cx="3675707" cy="367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85" y="2254312"/>
            <a:ext cx="3684760" cy="368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332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8234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1059147">
            <a:off x="795804" y="357850"/>
            <a:ext cx="2878430" cy="28591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613126" y="356279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маму»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00306">
            <a:off x="5285237" y="363615"/>
            <a:ext cx="2719839" cy="2980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9303">
            <a:off x="1064659" y="3517695"/>
            <a:ext cx="3066209" cy="3046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1213">
            <a:off x="4571999" y="3424883"/>
            <a:ext cx="3123000" cy="3137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85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3512" y="220476"/>
            <a:ext cx="244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на улице мороз…»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564" y="810284"/>
            <a:ext cx="3239853" cy="3084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25610">
            <a:off x="569435" y="3144948"/>
            <a:ext cx="3243103" cy="3185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80994">
            <a:off x="5418609" y="3455151"/>
            <a:ext cx="3263427" cy="3112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536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873">
            <a:off x="4582999" y="309666"/>
            <a:ext cx="3107730" cy="305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43194" y="247637"/>
            <a:ext cx="213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льдинки»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1002166">
            <a:off x="462933" y="486643"/>
            <a:ext cx="3035528" cy="3130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9764">
            <a:off x="5090135" y="3403800"/>
            <a:ext cx="3234479" cy="3145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8529">
            <a:off x="1727624" y="3634615"/>
            <a:ext cx="3252127" cy="2901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56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3696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8673">
            <a:off x="5439289" y="325924"/>
            <a:ext cx="3038881" cy="303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2551">
            <a:off x="4682584" y="3446246"/>
            <a:ext cx="3267736" cy="310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6524">
            <a:off x="254092" y="992417"/>
            <a:ext cx="3946745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57254" y="369357"/>
            <a:ext cx="2307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живёт в лесу?»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12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01" y="1818148"/>
            <a:ext cx="3962307" cy="4232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908" y="1412341"/>
            <a:ext cx="4037846" cy="4261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85966" y="633226"/>
            <a:ext cx="233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на внимание»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26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719066_27-phonoteka_org-p-fon-zimnie-zabavi-dlya-detei-29.jpg">
            <a:extLst>
              <a:ext uri="{FF2B5EF4-FFF2-40B4-BE49-F238E27FC236}">
                <a16:creationId xmlns:a16="http://schemas.microsoft.com/office/drawing/2014/main" xmlns="" id="{8C3C2354-D91E-44C4-8F6E-5FAFDF7B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"/>
            <a:ext cx="9143999" cy="6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519" y="896293"/>
            <a:ext cx="6858000" cy="5576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13260" y="392492"/>
            <a:ext cx="195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«Снежные бусы»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22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</TotalTime>
  <Words>111</Words>
  <Application>Microsoft Office PowerPoint</Application>
  <PresentationFormat>Экран (4:3)</PresentationFormat>
  <Paragraphs>34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New</cp:lastModifiedBy>
  <cp:revision>21</cp:revision>
  <dcterms:created xsi:type="dcterms:W3CDTF">2023-02-10T08:23:18Z</dcterms:created>
  <dcterms:modified xsi:type="dcterms:W3CDTF">2023-02-14T05:15:37Z</dcterms:modified>
</cp:coreProperties>
</file>