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C65FB-CBBE-4559-9DE6-F06FDC4AB103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A6822-30E0-4C5E-B115-57FF4ACAEE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0251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C65FB-CBBE-4559-9DE6-F06FDC4AB103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A6822-30E0-4C5E-B115-57FF4ACAEE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0803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C65FB-CBBE-4559-9DE6-F06FDC4AB103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A6822-30E0-4C5E-B115-57FF4ACAEE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5566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C65FB-CBBE-4559-9DE6-F06FDC4AB103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A6822-30E0-4C5E-B115-57FF4ACAEE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8498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C65FB-CBBE-4559-9DE6-F06FDC4AB103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A6822-30E0-4C5E-B115-57FF4ACAEE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2490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C65FB-CBBE-4559-9DE6-F06FDC4AB103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A6822-30E0-4C5E-B115-57FF4ACAEE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5141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C65FB-CBBE-4559-9DE6-F06FDC4AB103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A6822-30E0-4C5E-B115-57FF4ACAEE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2909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C65FB-CBBE-4559-9DE6-F06FDC4AB103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A6822-30E0-4C5E-B115-57FF4ACAEE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0302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C65FB-CBBE-4559-9DE6-F06FDC4AB103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A6822-30E0-4C5E-B115-57FF4ACAEE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8688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C65FB-CBBE-4559-9DE6-F06FDC4AB103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A6822-30E0-4C5E-B115-57FF4ACAEE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3891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C65FB-CBBE-4559-9DE6-F06FDC4AB103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A6822-30E0-4C5E-B115-57FF4ACAEE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3910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C65FB-CBBE-4559-9DE6-F06FDC4AB103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A6822-30E0-4C5E-B115-57FF4ACAEE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9368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11.png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5" Type="http://schemas.openxmlformats.org/officeDocument/2006/relationships/image" Target="../media/image14.png"/><Relationship Id="rId10" Type="http://schemas.microsoft.com/office/2007/relationships/hdphoto" Target="../media/hdphoto11.wdp"/><Relationship Id="rId4" Type="http://schemas.microsoft.com/office/2007/relationships/hdphoto" Target="../media/hdphoto8.wdp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5" Type="http://schemas.openxmlformats.org/officeDocument/2006/relationships/image" Target="../media/image18.png"/><Relationship Id="rId4" Type="http://schemas.microsoft.com/office/2007/relationships/hdphoto" Target="../media/hdphoto1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6.wdp"/><Relationship Id="rId5" Type="http://schemas.openxmlformats.org/officeDocument/2006/relationships/image" Target="../media/image21.png"/><Relationship Id="rId4" Type="http://schemas.microsoft.com/office/2007/relationships/hdphoto" Target="../media/hdphoto1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9719066_27-phonoteka_org-p-fon-zimnie-zabavi-dlya-detei-29.jpg">
            <a:extLst>
              <a:ext uri="{FF2B5EF4-FFF2-40B4-BE49-F238E27FC236}">
                <a16:creationId xmlns:a16="http://schemas.microsoft.com/office/drawing/2014/main" xmlns="" id="{8C3C2354-D91E-44C4-8F6E-5FAFDF7B69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67484" y="684374"/>
            <a:ext cx="644606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 «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Каргасокский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№3» </a:t>
            </a:r>
            <a:r>
              <a:rPr lang="ru-RU" dirty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</a:t>
            </a: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Зимние забавы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Участники: дети средней группы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Типсина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Н.М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Каргасок-2023г.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249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9719066_27-phonoteka_org-p-fon-zimnie-zabavi-dlya-detei-29.jpg">
            <a:extLst>
              <a:ext uri="{FF2B5EF4-FFF2-40B4-BE49-F238E27FC236}">
                <a16:creationId xmlns:a16="http://schemas.microsoft.com/office/drawing/2014/main" xmlns="" id="{8C3C2354-D91E-44C4-8F6E-5FAFDF7B69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" y="-8234"/>
            <a:ext cx="9143999" cy="686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E167A92-E5CE-4262-99CB-04A2692AF5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999228" y="3221833"/>
            <a:ext cx="4971940" cy="34121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081095" y="121782"/>
            <a:ext cx="680820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Коррекционно-образовательные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Закрепление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обобщение представлений о зиме. Уточнение, расширение и активизация словаря по теме «Зима». Совершенствование грамматического строя речи.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Коррекционно-развивающие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внимания, тонкой и общей моторики, координации речи с движением, логического мышления.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Коррекционно-воспитательные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навыков доброжелательности, самостоятельности, ответственности. Воспитание любви к природе.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684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9719066_27-phonoteka_org-p-fon-zimnie-zabavi-dlya-detei-29.jpg">
            <a:extLst>
              <a:ext uri="{FF2B5EF4-FFF2-40B4-BE49-F238E27FC236}">
                <a16:creationId xmlns:a16="http://schemas.microsoft.com/office/drawing/2014/main" xmlns="" id="{8C3C2354-D91E-44C4-8F6E-5FAFDF7B69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0" y="0"/>
            <a:ext cx="9143999" cy="686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64604" y="495272"/>
            <a:ext cx="47892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«Саночки»</a:t>
            </a:r>
            <a:endParaRPr lang="ru-RU" dirty="0" smtClean="0"/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Сами саночки бегут, стелется позёмка.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бубенчики звенят на морозе звонко: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Динь-динь-динь-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дилинь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синими лесами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Едут, едут динь-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дилинь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сани с бубенцами.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6691" y="2651610"/>
            <a:ext cx="3675707" cy="36757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4485" y="2254312"/>
            <a:ext cx="3684760" cy="3684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73326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9719066_27-phonoteka_org-p-fon-zimnie-zabavi-dlya-detei-29.jpg">
            <a:extLst>
              <a:ext uri="{FF2B5EF4-FFF2-40B4-BE49-F238E27FC236}">
                <a16:creationId xmlns:a16="http://schemas.microsoft.com/office/drawing/2014/main" xmlns="" id="{8C3C2354-D91E-44C4-8F6E-5FAFDF7B69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0" y="-8234"/>
            <a:ext cx="9143999" cy="686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21059147">
            <a:off x="795804" y="357850"/>
            <a:ext cx="2878430" cy="285919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3613126" y="356279"/>
            <a:ext cx="17004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маму»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00306">
            <a:off x="5285237" y="363615"/>
            <a:ext cx="2719839" cy="298032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39303">
            <a:off x="1064659" y="3517695"/>
            <a:ext cx="3066209" cy="304663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81213">
            <a:off x="4571999" y="3424883"/>
            <a:ext cx="3123000" cy="31372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92854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9719066_27-phonoteka_org-p-fon-zimnie-zabavi-dlya-detei-29.jpg">
            <a:extLst>
              <a:ext uri="{FF2B5EF4-FFF2-40B4-BE49-F238E27FC236}">
                <a16:creationId xmlns:a16="http://schemas.microsoft.com/office/drawing/2014/main" xmlns="" id="{8C3C2354-D91E-44C4-8F6E-5FAFDF7B69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0" y="0"/>
            <a:ext cx="9143999" cy="686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13512" y="220476"/>
            <a:ext cx="2448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 на улице мороз…»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9564" y="810284"/>
            <a:ext cx="3239853" cy="30842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025610">
            <a:off x="569435" y="3144948"/>
            <a:ext cx="3243103" cy="31854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80994">
            <a:off x="5418609" y="3455151"/>
            <a:ext cx="3263427" cy="31121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75369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9719066_27-phonoteka_org-p-fon-zimnie-zabavi-dlya-detei-29.jpg">
            <a:extLst>
              <a:ext uri="{FF2B5EF4-FFF2-40B4-BE49-F238E27FC236}">
                <a16:creationId xmlns:a16="http://schemas.microsoft.com/office/drawing/2014/main" xmlns="" id="{8C3C2354-D91E-44C4-8F6E-5FAFDF7B69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0" y="0"/>
            <a:ext cx="9143999" cy="686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06873">
            <a:off x="4582999" y="309666"/>
            <a:ext cx="3107730" cy="30590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243194" y="247637"/>
            <a:ext cx="21325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«Собери льдинки»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21002166">
            <a:off x="462933" y="486643"/>
            <a:ext cx="3035528" cy="31304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49764">
            <a:off x="5090135" y="3403800"/>
            <a:ext cx="3234479" cy="31451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38529">
            <a:off x="1727624" y="3634615"/>
            <a:ext cx="3252127" cy="29016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72568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9719066_27-phonoteka_org-p-fon-zimnie-zabavi-dlya-detei-29.jpg">
            <a:extLst>
              <a:ext uri="{FF2B5EF4-FFF2-40B4-BE49-F238E27FC236}">
                <a16:creationId xmlns:a16="http://schemas.microsoft.com/office/drawing/2014/main" xmlns="" id="{8C3C2354-D91E-44C4-8F6E-5FAFDF7B69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" y="-3696"/>
            <a:ext cx="9143999" cy="686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88673">
            <a:off x="5439289" y="325924"/>
            <a:ext cx="3038881" cy="30388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52551">
            <a:off x="4682584" y="3446246"/>
            <a:ext cx="3267736" cy="3101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96524">
            <a:off x="254092" y="992417"/>
            <a:ext cx="3946745" cy="45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757254" y="369357"/>
            <a:ext cx="2307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«Кто живёт в лесу?»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4127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9719066_27-phonoteka_org-p-fon-zimnie-zabavi-dlya-detei-29.jpg">
            <a:extLst>
              <a:ext uri="{FF2B5EF4-FFF2-40B4-BE49-F238E27FC236}">
                <a16:creationId xmlns:a16="http://schemas.microsoft.com/office/drawing/2014/main" xmlns="" id="{8C3C2354-D91E-44C4-8F6E-5FAFDF7B69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0" y="1"/>
            <a:ext cx="9143999" cy="686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3301" y="1818148"/>
            <a:ext cx="3962307" cy="4232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8908" y="1412341"/>
            <a:ext cx="4037846" cy="42619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185966" y="633226"/>
            <a:ext cx="23374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«Игра на внимание»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1265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9719066_27-phonoteka_org-p-fon-zimnie-zabavi-dlya-detei-29.jpg">
            <a:extLst>
              <a:ext uri="{FF2B5EF4-FFF2-40B4-BE49-F238E27FC236}">
                <a16:creationId xmlns:a16="http://schemas.microsoft.com/office/drawing/2014/main" xmlns="" id="{8C3C2354-D91E-44C4-8F6E-5FAFDF7B69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0" y="1"/>
            <a:ext cx="9143999" cy="686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061519" y="896293"/>
            <a:ext cx="6858000" cy="55769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513260" y="392492"/>
            <a:ext cx="19545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«Снежные бусы»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6228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190</TotalTime>
  <Words>111</Words>
  <Application>Microsoft Office PowerPoint</Application>
  <PresentationFormat>Экран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New</cp:lastModifiedBy>
  <cp:revision>21</cp:revision>
  <dcterms:created xsi:type="dcterms:W3CDTF">2023-02-10T08:23:18Z</dcterms:created>
  <dcterms:modified xsi:type="dcterms:W3CDTF">2023-02-14T05:15:37Z</dcterms:modified>
</cp:coreProperties>
</file>