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F31D8-52A3-4C9A-A34A-0B35E64EFF4F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82051-F9B6-4FFD-9299-ED488A9376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734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82051-F9B6-4FFD-9299-ED488A93764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4417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82051-F9B6-4FFD-9299-ED488A93764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5610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332656"/>
            <a:ext cx="7056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Муниципальное бюджетное дошкольное образовательное учреждение «Каргасокский детский сад №3»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86632" y="1988840"/>
            <a:ext cx="740179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2000" dirty="0"/>
              <a:t>Отчет по кружковой работе </a:t>
            </a:r>
            <a:r>
              <a:rPr lang="ru-RU" sz="2000" dirty="0" smtClean="0"/>
              <a:t>«Мир фантазий» </a:t>
            </a:r>
            <a:r>
              <a:rPr lang="ru-RU" sz="2000" dirty="0"/>
              <a:t>в </a:t>
            </a:r>
            <a:r>
              <a:rPr lang="ru-RU" sz="2000" dirty="0" smtClean="0"/>
              <a:t>старшей </a:t>
            </a:r>
            <a:r>
              <a:rPr lang="ru-RU" sz="2000" dirty="0"/>
              <a:t>группе.</a:t>
            </a:r>
          </a:p>
          <a:p>
            <a:pPr algn="ctr"/>
            <a:r>
              <a:rPr lang="ru-RU" sz="2000" dirty="0"/>
              <a:t>за 2022-2023 учебный год.</a:t>
            </a:r>
          </a:p>
          <a:p>
            <a:pPr algn="ctr"/>
            <a:r>
              <a:rPr lang="ru-RU" sz="2000" dirty="0"/>
              <a:t> </a:t>
            </a:r>
          </a:p>
          <a:p>
            <a:r>
              <a:rPr lang="ru-RU" sz="2000" dirty="0"/>
              <a:t> </a:t>
            </a:r>
          </a:p>
          <a:p>
            <a:r>
              <a:rPr lang="ru-RU" sz="2000" dirty="0"/>
              <a:t> </a:t>
            </a:r>
          </a:p>
          <a:p>
            <a:r>
              <a:rPr lang="ru-RU" sz="2000" dirty="0"/>
              <a:t> </a:t>
            </a:r>
            <a:endParaRPr lang="ru-RU" sz="2000" dirty="0" smtClean="0"/>
          </a:p>
          <a:p>
            <a:endParaRPr lang="ru-RU" sz="2000" dirty="0"/>
          </a:p>
          <a:p>
            <a:r>
              <a:rPr lang="ru-RU" sz="2000" dirty="0"/>
              <a:t> </a:t>
            </a:r>
          </a:p>
          <a:p>
            <a:pPr algn="r"/>
            <a:r>
              <a:rPr lang="ru-RU" sz="2000" dirty="0" smtClean="0"/>
              <a:t>Выполнил: воспитатель </a:t>
            </a:r>
          </a:p>
          <a:p>
            <a:pPr algn="r"/>
            <a:r>
              <a:rPr lang="ru-RU" sz="2000" dirty="0" smtClean="0"/>
              <a:t>Жирнова Юлия Александровна</a:t>
            </a:r>
            <a:endParaRPr lang="ru-RU" sz="2000" dirty="0"/>
          </a:p>
        </p:txBody>
      </p:sp>
      <p:pic>
        <p:nvPicPr>
          <p:cNvPr id="1027" name="Picture 3" descr="C:\Users\Андрей\Desktop\1640944988_20-abrakadabra-fun-p-deti-vektor-klipart-32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140968"/>
            <a:ext cx="2334320" cy="3339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5060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s://i.mycdn.me/image?id=957178322765&amp;t=3&amp;plc=API&amp;viewToken=wXxi9HMxHix4xf1ouKVXJg&amp;tkn=*gGDge-YI9vOaf-x3mfcmtCD075M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985222" y="1400002"/>
            <a:ext cx="6381467" cy="52615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476672"/>
            <a:ext cx="6120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Дети осваивали аппликацию с использованием различных материалов: салфеток, бумаги, ткани и ниток, природного материала.</a:t>
            </a:r>
          </a:p>
        </p:txBody>
      </p:sp>
    </p:spTree>
    <p:extLst>
      <p:ext uri="{BB962C8B-B14F-4D97-AF65-F5344CB8AC3E}">
        <p14:creationId xmlns:p14="http://schemas.microsoft.com/office/powerpoint/2010/main" xmlns="" val="2615721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Андрей\Desktop\1640944988_20-abrakadabra-fun-p-deti-vektor-klipart-32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2088232" cy="6003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23728" y="836712"/>
            <a:ext cx="51845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000" dirty="0"/>
              <a:t>Считаю проведённую работу полезной для детей. Хочется продолжить её в следующем учебном году.</a:t>
            </a:r>
          </a:p>
        </p:txBody>
      </p:sp>
      <p:pic>
        <p:nvPicPr>
          <p:cNvPr id="9219" name="Picture 3" descr="https://i.mycdn.me/image?id=957178491469&amp;t=3&amp;plc=API&amp;viewToken=HiUF3mkb7X-u0Z6SAFdA4g&amp;tkn=*bHp-3tWyXOKlvLG3bK1kt_kfBao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10187"/>
            <a:ext cx="5040560" cy="40537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04826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Андрей\Desktop\image051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89040"/>
            <a:ext cx="5760640" cy="242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7664" y="1412776"/>
            <a:ext cx="49685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2213117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1268761"/>
            <a:ext cx="57606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dirty="0"/>
              <a:t>«Чем больше мастерства в детской руке, тем умнее ребенок» </a:t>
            </a:r>
            <a:endParaRPr lang="ru-RU" sz="2800" dirty="0" smtClean="0"/>
          </a:p>
          <a:p>
            <a:pPr algn="r"/>
            <a:r>
              <a:rPr lang="ru-RU" sz="2800" dirty="0" smtClean="0"/>
              <a:t>В.И</a:t>
            </a:r>
            <a:r>
              <a:rPr lang="ru-RU" sz="2800" dirty="0"/>
              <a:t>. Сухомлинский.</a:t>
            </a:r>
          </a:p>
        </p:txBody>
      </p:sp>
      <p:pic>
        <p:nvPicPr>
          <p:cNvPr id="6145" name="Picture 1" descr="C:\Users\Андрей\Desktop\1673537871_gas-kvas-com-p-risunok-detei-v-detskom-sadu-44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13615"/>
            <a:ext cx="6768752" cy="160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71778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1700808"/>
            <a:ext cx="604867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Цель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развитие творческих способностей детей, формирование специальных знаний, умений и навыков, необходимых </a:t>
            </a:r>
            <a:r>
              <a:rPr lang="ru-RU" sz="2000" dirty="0" smtClean="0"/>
              <a:t>для работы с природными материалами.</a:t>
            </a:r>
            <a:r>
              <a:rPr lang="ru-RU" sz="2000" dirty="0"/>
              <a:t>   </a:t>
            </a:r>
            <a:r>
              <a:rPr lang="ru-RU" dirty="0"/>
              <a:t>                                                                                                                   </a:t>
            </a:r>
          </a:p>
        </p:txBody>
      </p:sp>
      <p:pic>
        <p:nvPicPr>
          <p:cNvPr id="5123" name="Picture 3" descr="C:\Users\Андрей\Desktop\image051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789040"/>
            <a:ext cx="4788532" cy="242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2127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370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476672"/>
            <a:ext cx="61926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sz="2000" dirty="0" smtClean="0"/>
              <a:t>Организация кружковой работы «Мир фантазий» принесла свои результаты: </a:t>
            </a:r>
            <a:r>
              <a:rPr lang="ru-RU" sz="2000" dirty="0"/>
              <a:t> </a:t>
            </a:r>
            <a:r>
              <a:rPr lang="ru-RU" sz="2000" dirty="0" smtClean="0"/>
              <a:t>активизировала </a:t>
            </a:r>
            <a:r>
              <a:rPr lang="ru-RU" sz="2000" dirty="0"/>
              <a:t>творческий потенциал </a:t>
            </a:r>
            <a:r>
              <a:rPr lang="ru-RU" sz="2000" dirty="0" smtClean="0"/>
              <a:t>детей, закрепились </a:t>
            </a:r>
            <a:r>
              <a:rPr lang="ru-RU" sz="2000" dirty="0"/>
              <a:t>навыки и умения, полученные в процессе изготовления поделок </a:t>
            </a:r>
            <a:r>
              <a:rPr lang="ru-RU" sz="2000" dirty="0" smtClean="0"/>
              <a:t>из природных </a:t>
            </a:r>
            <a:r>
              <a:rPr lang="ru-RU" sz="2000" dirty="0"/>
              <a:t>материалов, также способствовала развитию ручной умелости, самостоятельности, усидчивости. </a:t>
            </a:r>
          </a:p>
        </p:txBody>
      </p:sp>
      <p:pic>
        <p:nvPicPr>
          <p:cNvPr id="4098" name="Picture 2" descr="https://i.mycdn.me/image?id=950863087437&amp;t=3&amp;plc=API&amp;viewToken=Rn8ObMn3qLgB1uwr-t-g1g&amp;tkn=*_mHeuvPgwWBYI23MxXzF8G_Bx-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852936"/>
            <a:ext cx="5629399" cy="36861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84641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59632" y="692696"/>
            <a:ext cx="60486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 занятиях кружка использовались игры и игровые приемы, которые создавали непринужденную творческую </a:t>
            </a:r>
            <a:r>
              <a:rPr lang="ru-RU" sz="2000" dirty="0" smtClean="0"/>
              <a:t>атмосферу.</a:t>
            </a:r>
            <a:endParaRPr lang="ru-RU" sz="2000" dirty="0"/>
          </a:p>
        </p:txBody>
      </p:sp>
      <p:pic>
        <p:nvPicPr>
          <p:cNvPr id="3074" name="Picture 2" descr="https://i.mycdn.me/i?r=AyH4iRPQ2q0otWIFepML2LxRILL_r5Thkd8KebpkDoue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55346"/>
            <a:ext cx="5868653" cy="39089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72773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620689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Большое внимание уделялось творческим работам.</a:t>
            </a:r>
          </a:p>
        </p:txBody>
      </p:sp>
      <p:pic>
        <p:nvPicPr>
          <p:cNvPr id="2050" name="Picture 2" descr="https://i.mycdn.me/image?id=950863087949&amp;t=3&amp;plc=API&amp;viewToken=l5BATjHGsk4Nh0K4FByx0A&amp;tkn=*2C3vNQ8U_Vwd5NhhR6-SDNA9-4Y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4589" y="1196752"/>
            <a:ext cx="3923134" cy="28083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i.mycdn.me/image?id=950863087181&amp;t=3&amp;plc=API&amp;viewToken=cPFTtGfIqVszLArpw5tbgQ&amp;tkn=*kMd3blu2zuMTl99bfuc82gSFzdQ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372125" y="3645024"/>
            <a:ext cx="3720155" cy="29371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Андрей\Desktop\1640944988_20-abrakadabra-fun-p-deti-vektor-klipart-32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3675" y="3792739"/>
            <a:ext cx="1846850" cy="2641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02494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s://i.mycdn.me/image?id=957178173517&amp;t=3&amp;plc=API&amp;viewToken=Q09pdk23UV-thi3ul88cOw&amp;tkn=*qhvXhKO2dn9jySWRZYN1rLxK6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9" y="332656"/>
            <a:ext cx="3312368" cy="33843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i.mycdn.me/image?id=957178173261&amp;t=3&amp;plc=API&amp;viewToken=GYmyrtVp8QoIJcd0DxcL8g&amp;tkn=*Yv_4QJcb7shGd_wfOc2sVEI4zx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10" y="3717032"/>
            <a:ext cx="4190230" cy="27813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i.mycdn.me/i?r=AyH4iRPQ2q0otWIFepML2LxRDHY4g1oaJ1V21IYVqXCo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1415"/>
            <a:ext cx="3384376" cy="39165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0036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https://i.mycdn.me/image?id=957178491725&amp;t=3&amp;plc=API&amp;viewToken=bRAAPYJXCJMlVRP1a-OJKw&amp;tkn=*xhY6Z5No3tzGHUTHudL7VdAgZpA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564904"/>
            <a:ext cx="3096344" cy="36285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https://i.mycdn.me/image?id=957178488909&amp;t=3&amp;plc=API&amp;viewToken=pr-7XiSa1btNIkAWWPVd5g&amp;tkn=*-mDvYo3odQcXrTR4pJGVU6ArBeU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539008"/>
            <a:ext cx="2436205" cy="40195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https://i.mycdn.me/image?id=957178175821&amp;t=3&amp;plc=API&amp;viewToken=FLlnwS9K-k_KWuiKhEhN6g&amp;tkn=*jMxQSkWWE0xJ6Baa1_xzd2xfWh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3234" y="237919"/>
            <a:ext cx="7141468" cy="22895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7040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комбез\1613546509_65-p-shabloni-dlya-prezentatsii-s-belim-fonom-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548680"/>
            <a:ext cx="63367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</a:t>
            </a:r>
            <a:r>
              <a:rPr lang="ru-RU" sz="2000" dirty="0" smtClean="0"/>
              <a:t>ак </a:t>
            </a:r>
            <a:r>
              <a:rPr lang="ru-RU" sz="2000" dirty="0"/>
              <a:t>руководитель кружка, старалась на занятиях осуществлять индивидуальный подход к детям, учитывая возрастные и психологические особенности воспитанников. </a:t>
            </a:r>
          </a:p>
        </p:txBody>
      </p:sp>
      <p:pic>
        <p:nvPicPr>
          <p:cNvPr id="11266" name="Picture 2" descr="https://i.mycdn.me/i?r=AyH4iRPQ2q0otWIFepML2LxRxFeDz6gpaiX4MXoP-WUq0w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1115616" y="2037331"/>
            <a:ext cx="3816424" cy="25208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i.mycdn.me/image?id=957178324045&amp;t=3&amp;plc=API&amp;viewToken=8uyoLs3N42_zxqX2DZfmXg&amp;tkn=*NQuQiqdj4pFUX2cZLUZQs8VdKxU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527902"/>
            <a:ext cx="3528392" cy="39634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15616" y="4797152"/>
            <a:ext cx="36724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аппликации мы с детьми расширяли представления о возможностях этого вида изобразительной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1626723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159</Words>
  <Application>Microsoft Office PowerPoint</Application>
  <PresentationFormat>Экран (4:3)</PresentationFormat>
  <Paragraphs>25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New</cp:lastModifiedBy>
  <cp:revision>10</cp:revision>
  <dcterms:created xsi:type="dcterms:W3CDTF">2023-05-24T02:05:19Z</dcterms:created>
  <dcterms:modified xsi:type="dcterms:W3CDTF">2023-05-24T07:37:37Z</dcterms:modified>
</cp:coreProperties>
</file>