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F31D8-52A3-4C9A-A34A-0B35E64EFF4F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82051-F9B6-4FFD-9299-ED488A9376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34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82051-F9B6-4FFD-9299-ED488A93764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4417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82051-F9B6-4FFD-9299-ED488A93764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561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332656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Муниципальное бюджетное дошкольное образовательное учреждение «Каргасокский детский сад №3»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6632" y="1988840"/>
            <a:ext cx="740179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Отчет по кружковой работе </a:t>
            </a:r>
            <a:r>
              <a:rPr lang="ru-RU" sz="2000" dirty="0" smtClean="0"/>
              <a:t>«Мир фантазий» </a:t>
            </a:r>
            <a:r>
              <a:rPr lang="ru-RU" sz="2000" dirty="0"/>
              <a:t>в </a:t>
            </a:r>
            <a:r>
              <a:rPr lang="ru-RU" sz="2000" dirty="0" smtClean="0"/>
              <a:t>старшей </a:t>
            </a:r>
            <a:r>
              <a:rPr lang="ru-RU" sz="2000" dirty="0"/>
              <a:t>группе.</a:t>
            </a:r>
          </a:p>
          <a:p>
            <a:pPr algn="ctr"/>
            <a:r>
              <a:rPr lang="ru-RU" sz="2000" dirty="0"/>
              <a:t>за 2022-2023 учебный год.</a:t>
            </a:r>
          </a:p>
          <a:p>
            <a:pPr algn="ctr"/>
            <a:r>
              <a:rPr lang="ru-RU" sz="2000" dirty="0"/>
              <a:t> 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 </a:t>
            </a:r>
          </a:p>
          <a:p>
            <a:pPr algn="r"/>
            <a:r>
              <a:rPr lang="ru-RU" sz="2000" dirty="0" smtClean="0"/>
              <a:t>Выполнил: воспитатель </a:t>
            </a:r>
          </a:p>
          <a:p>
            <a:pPr algn="r"/>
            <a:r>
              <a:rPr lang="ru-RU" sz="2000" dirty="0" smtClean="0"/>
              <a:t>Жирнова Юлия Александровна</a:t>
            </a:r>
            <a:endParaRPr lang="ru-RU" sz="2000" dirty="0"/>
          </a:p>
        </p:txBody>
      </p:sp>
      <p:pic>
        <p:nvPicPr>
          <p:cNvPr id="1027" name="Picture 3" descr="C:\Users\Андрей\Desktop\1640944988_20-abrakadabra-fun-p-deti-vektor-klipart-3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2334320" cy="333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060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i.mycdn.me/image?id=957178322765&amp;t=3&amp;plc=API&amp;viewToken=wXxi9HMxHix4xf1ouKVXJg&amp;tkn=*gGDge-YI9vOaf-x3mfcmtCD075M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5222" y="1400002"/>
            <a:ext cx="6381467" cy="5261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476672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Дети осваивали аппликацию с использованием различных материалов: салфеток, бумаги, ткани и ниток, природного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xmlns="" val="261572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ндрей\Desktop\1640944988_20-abrakadabra-fun-p-deti-vektor-klipart-3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088232" cy="60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836712"/>
            <a:ext cx="51845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/>
              <a:t>Считаю проведённую работу полезной для детей. Хочется продолжить её в следующем учебном году.</a:t>
            </a:r>
          </a:p>
        </p:txBody>
      </p:sp>
      <p:pic>
        <p:nvPicPr>
          <p:cNvPr id="9219" name="Picture 3" descr="https://i.mycdn.me/image?id=957178491469&amp;t=3&amp;plc=API&amp;viewToken=HiUF3mkb7X-u0Z6SAFdA4g&amp;tkn=*bHp-3tWyXOKlvLG3bK1kt_kfBa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10187"/>
            <a:ext cx="5040560" cy="4053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4826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Андрей\Desktop\image05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89040"/>
            <a:ext cx="576064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412776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21311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1268761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/>
              <a:t>«Чем больше мастерства в детской руке, тем умнее ребенок» </a:t>
            </a:r>
            <a:endParaRPr lang="ru-RU" sz="2800" dirty="0" smtClean="0"/>
          </a:p>
          <a:p>
            <a:pPr algn="r"/>
            <a:r>
              <a:rPr lang="ru-RU" sz="2800" dirty="0" smtClean="0"/>
              <a:t>В.И</a:t>
            </a:r>
            <a:r>
              <a:rPr lang="ru-RU" sz="2800" dirty="0"/>
              <a:t>. Сухомлинский.</a:t>
            </a:r>
          </a:p>
        </p:txBody>
      </p:sp>
      <p:pic>
        <p:nvPicPr>
          <p:cNvPr id="6145" name="Picture 1" descr="C:\Users\Андрей\Desktop\1673537871_gas-kvas-com-p-risunok-detei-v-detskom-sadu-4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13615"/>
            <a:ext cx="6768752" cy="160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177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700808"/>
            <a:ext cx="604867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Цель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развитие творческих способностей детей, формирование специальных знаний, умений и навыков, необходимых </a:t>
            </a:r>
            <a:r>
              <a:rPr lang="ru-RU" sz="2000" dirty="0" smtClean="0"/>
              <a:t>для работы с природными материалами.</a:t>
            </a:r>
            <a:r>
              <a:rPr lang="ru-RU" sz="2000" dirty="0"/>
              <a:t>   </a:t>
            </a:r>
            <a:r>
              <a:rPr lang="ru-RU" dirty="0"/>
              <a:t>                                                                                                                   </a:t>
            </a:r>
          </a:p>
        </p:txBody>
      </p:sp>
      <p:pic>
        <p:nvPicPr>
          <p:cNvPr id="5123" name="Picture 3" descr="C:\Users\Андрей\Desktop\image05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89040"/>
            <a:ext cx="478853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127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7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76672"/>
            <a:ext cx="61926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000" dirty="0" smtClean="0"/>
              <a:t>Организация кружковой работы «Мир фантазий» принесла свои результаты: </a:t>
            </a:r>
            <a:r>
              <a:rPr lang="ru-RU" sz="2000" dirty="0"/>
              <a:t> </a:t>
            </a:r>
            <a:r>
              <a:rPr lang="ru-RU" sz="2000" dirty="0" smtClean="0"/>
              <a:t>активизировала </a:t>
            </a:r>
            <a:r>
              <a:rPr lang="ru-RU" sz="2000" dirty="0"/>
              <a:t>творческий потенциал </a:t>
            </a:r>
            <a:r>
              <a:rPr lang="ru-RU" sz="2000" dirty="0" smtClean="0"/>
              <a:t>детей, закрепились </a:t>
            </a:r>
            <a:r>
              <a:rPr lang="ru-RU" sz="2000" dirty="0"/>
              <a:t>навыки и умения, полученные в процессе изготовления поделок </a:t>
            </a:r>
            <a:r>
              <a:rPr lang="ru-RU" sz="2000" dirty="0" smtClean="0"/>
              <a:t>из природных </a:t>
            </a:r>
            <a:r>
              <a:rPr lang="ru-RU" sz="2000" dirty="0"/>
              <a:t>материалов, также способствовала развитию ручной умелости, самостоятельности, усидчивости. </a:t>
            </a:r>
          </a:p>
        </p:txBody>
      </p:sp>
      <p:pic>
        <p:nvPicPr>
          <p:cNvPr id="4098" name="Picture 2" descr="https://i.mycdn.me/image?id=950863087437&amp;t=3&amp;plc=API&amp;viewToken=Rn8ObMn3qLgB1uwr-t-g1g&amp;tkn=*_mHeuvPgwWBYI23MxXzF8G_Bx-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5629399" cy="3686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4641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692696"/>
            <a:ext cx="6048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На занятиях кружка использовались игры и игровые приемы, которые создавали непринужденную творческую </a:t>
            </a:r>
            <a:r>
              <a:rPr lang="ru-RU" sz="2000" dirty="0" smtClean="0"/>
              <a:t>атмосферу.</a:t>
            </a:r>
            <a:endParaRPr lang="ru-RU" sz="2000" dirty="0"/>
          </a:p>
        </p:txBody>
      </p:sp>
      <p:pic>
        <p:nvPicPr>
          <p:cNvPr id="3074" name="Picture 2" descr="https://i.mycdn.me/i?r=AyH4iRPQ2q0otWIFepML2LxRILL_r5Thkd8KebpkDoue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55346"/>
            <a:ext cx="5868653" cy="3908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277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620689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Большое внимание уделялось творческим работам.</a:t>
            </a:r>
          </a:p>
        </p:txBody>
      </p:sp>
      <p:pic>
        <p:nvPicPr>
          <p:cNvPr id="2050" name="Picture 2" descr="https://i.mycdn.me/image?id=950863087949&amp;t=3&amp;plc=API&amp;viewToken=l5BATjHGsk4Nh0K4FByx0A&amp;tkn=*2C3vNQ8U_Vwd5NhhR6-SDNA9-4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4589" y="1196752"/>
            <a:ext cx="3923134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mycdn.me/image?id=950863087181&amp;t=3&amp;plc=API&amp;viewToken=cPFTtGfIqVszLArpw5tbgQ&amp;tkn=*kMd3blu2zuMTl99bfuc82gSFzdQ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72125" y="3645024"/>
            <a:ext cx="3720155" cy="2937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Андрей\Desktop\1640944988_20-abrakadabra-fun-p-deti-vektor-klipart-3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675" y="3792739"/>
            <a:ext cx="1846850" cy="264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249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i.mycdn.me/image?id=957178173517&amp;t=3&amp;plc=API&amp;viewToken=Q09pdk23UV-thi3ul88cOw&amp;tkn=*qhvXhKO2dn9jySWRZYN1rLxK6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9" y="332656"/>
            <a:ext cx="3312368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.mycdn.me/image?id=957178173261&amp;t=3&amp;plc=API&amp;viewToken=GYmyrtVp8QoIJcd0DxcL8g&amp;tkn=*Yv_4QJcb7shGd_wfOc2sVEI4zx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10" y="3717032"/>
            <a:ext cx="4190230" cy="2781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.mycdn.me/i?r=AyH4iRPQ2q0otWIFepML2LxRDHY4g1oaJ1V21IYVqXCo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1415"/>
            <a:ext cx="3384376" cy="3916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003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i.mycdn.me/image?id=957178491725&amp;t=3&amp;plc=API&amp;viewToken=bRAAPYJXCJMlVRP1a-OJKw&amp;tkn=*xhY6Z5No3tzGHUTHudL7VdAgZp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3096344" cy="3628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mycdn.me/image?id=957178488909&amp;t=3&amp;plc=API&amp;viewToken=pr-7XiSa1btNIkAWWPVd5g&amp;tkn=*-mDvYo3odQcXrTR4pJGVU6ArBeU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39008"/>
            <a:ext cx="2436205" cy="4019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i.mycdn.me/image?id=957178175821&amp;t=3&amp;plc=API&amp;viewToken=FLlnwS9K-k_KWuiKhEhN6g&amp;tkn=*jMxQSkWWE0xJ6Baa1_xzd2xfWh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234" y="237919"/>
            <a:ext cx="7141468" cy="228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7040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комбез\1613546509_65-p-shabloni-dlya-prezentatsii-s-belim-fonom-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48680"/>
            <a:ext cx="6336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</a:t>
            </a:r>
            <a:r>
              <a:rPr lang="ru-RU" sz="2000" dirty="0" smtClean="0"/>
              <a:t>ак </a:t>
            </a:r>
            <a:r>
              <a:rPr lang="ru-RU" sz="2000" dirty="0"/>
              <a:t>руководитель кружка, старалась на занятиях осуществлять индивидуальный подход к детям, учитывая возрастные и психологические особенности воспитанников. </a:t>
            </a:r>
          </a:p>
        </p:txBody>
      </p:sp>
      <p:pic>
        <p:nvPicPr>
          <p:cNvPr id="11266" name="Picture 2" descr="https://i.mycdn.me/i?r=AyH4iRPQ2q0otWIFepML2LxRxFeDz6gpaiX4MXoP-WUq0w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115616" y="2037331"/>
            <a:ext cx="3816424" cy="2520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i.mycdn.me/image?id=957178324045&amp;t=3&amp;plc=API&amp;viewToken=8uyoLs3N42_zxqX2DZfmXg&amp;tkn=*NQuQiqdj4pFUX2cZLUZQs8VdKxU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27902"/>
            <a:ext cx="3528392" cy="3963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4797152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аппликации мы с детьми расширяли представления о возможностях этого вида изобразительной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1626723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159</Words>
  <Application>Microsoft Office PowerPoint</Application>
  <PresentationFormat>Экран (4:3)</PresentationFormat>
  <Paragraphs>25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New</cp:lastModifiedBy>
  <cp:revision>10</cp:revision>
  <dcterms:created xsi:type="dcterms:W3CDTF">2023-05-24T02:05:19Z</dcterms:created>
  <dcterms:modified xsi:type="dcterms:W3CDTF">2023-05-24T07:37:37Z</dcterms:modified>
</cp:coreProperties>
</file>