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9" r:id="rId4"/>
    <p:sldId id="268" r:id="rId5"/>
    <p:sldId id="267" r:id="rId6"/>
    <p:sldId id="266" r:id="rId7"/>
    <p:sldId id="265" r:id="rId8"/>
    <p:sldId id="272" r:id="rId9"/>
    <p:sldId id="27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7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220632-2FF0-4C14-8FAE-3BFDF522AF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DE99DAE-E1AD-43B4-86E6-2F5D62C4DD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8374CF2-7C88-47BE-8E2C-58B0254DB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AFBC2-6F1D-4D87-A836-7B5A0F7A00F7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BBF5D94-5989-42CD-BBDC-C6F1930E0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D520605-74D8-49B1-BAAE-436BC06D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0578-0A7C-435A-B07D-CBAD37D8D9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6560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F641B8-3F0D-41B0-BF7D-687C9EF12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321228A-3ABE-4326-B042-B97830381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3BD2917-ABA2-4333-B39E-7D5DCFC30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AFBC2-6F1D-4D87-A836-7B5A0F7A00F7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5405699-EF9A-4FD8-9F30-157A91BEE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47352D5-67B8-4F54-B45A-1D93DE8B9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0578-0A7C-435A-B07D-CBAD37D8D9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8078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34F52907-544B-410F-994B-CD1ED95A6A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60F9961-6902-4C3C-82C0-5C4E4539A6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DB9A116-2B0C-42DE-88BB-676549108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AFBC2-6F1D-4D87-A836-7B5A0F7A00F7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753833A-CD8C-41DA-BF14-F6C478905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256F3B2-1299-45F9-B9C6-8E39C006C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0578-0A7C-435A-B07D-CBAD37D8D9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4325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EFB83B-831D-42EB-801B-56575181A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E13D522-0B44-4CAA-8F68-2137AA30D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BA35A9C-0787-4806-B0AB-1974EF100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AFBC2-6F1D-4D87-A836-7B5A0F7A00F7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62333E6-894D-4CB5-8D0C-BB1323A2D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018D595-CAC4-4F7C-B2D8-8D83F7E73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0578-0A7C-435A-B07D-CBAD37D8D9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3407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50B5D93-BD7D-460D-B048-3C2F075FA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627CE43-31F9-4542-9B9E-8C3ECB5FF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AC09940-F3FC-4C9B-9C34-63F14A183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AFBC2-6F1D-4D87-A836-7B5A0F7A00F7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508A869-6E40-42E9-BE57-8FBFA0ACC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893668E-696C-4FD3-B514-97F329116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0578-0A7C-435A-B07D-CBAD37D8D9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2004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D6FF412-B9F2-4B16-A3CF-DB52CAAF4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39BAA9C-0861-4E3C-997C-66AAB3CB2C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29D54BA-B3CD-4A43-8076-9E172C7FA8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62C7280-341D-448F-BEB8-FA647BB54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AFBC2-6F1D-4D87-A836-7B5A0F7A00F7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BA3C6CD-E3ED-45F0-861B-5196A8810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E4D34DA-2471-43D8-9513-F8972F195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0578-0A7C-435A-B07D-CBAD37D8D9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037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F179F1-567A-4214-B33D-F858287A0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0128559-E37D-418C-BB15-A284E9BA2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9B31D77-F55F-45DB-9AD8-F5ECD6373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6A54CA79-B9E8-4979-9EB0-9CE84D0C8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C8E5FBF-045F-448C-B7F8-6FAF5DDBE3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57BC01AC-CC83-4FA1-81DC-28E77B7C7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AFBC2-6F1D-4D87-A836-7B5A0F7A00F7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580BEA04-5630-4935-9498-30BF62CFE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0256E1CA-0793-4C4E-A69D-C73300EBA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0578-0A7C-435A-B07D-CBAD37D8D9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253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AF459C-AEAF-46BE-9587-91C853F02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9DB1C1E-F2BE-438D-AFBB-CE82198A2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AFBC2-6F1D-4D87-A836-7B5A0F7A00F7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789B6806-A449-4264-A795-A3516343C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290DA01-004D-4280-9BB6-F77F228E1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0578-0A7C-435A-B07D-CBAD37D8D9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508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17E00CF5-2DCC-463D-A3E1-830B8A215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AFBC2-6F1D-4D87-A836-7B5A0F7A00F7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3B734EE-4179-436B-BF7F-6D7066469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E3CEB22-91A0-49C1-B338-B9FB95ED5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0578-0A7C-435A-B07D-CBAD37D8D9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9199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8DC2E5-889C-46D9-A36E-4186EA396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23E87D6-23F7-4182-BC82-441650EBE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7702F67-AB1F-4D71-A82E-8108445812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C8E74F7-E37E-40B2-ACAD-5420F1CC2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AFBC2-6F1D-4D87-A836-7B5A0F7A00F7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A022462-98FF-4298-8851-2E0478C96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DC00EF9-2105-435A-882F-C24DFFD69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0578-0A7C-435A-B07D-CBAD37D8D9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6951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4FBCF83-21AD-43C6-BC6C-85856126A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7A7A37A6-C06D-4C85-A4B2-697B48FDF6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E7EE51F-79FC-4453-AA9F-9E1D448FE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5E35B99-5C3A-4C1F-95B3-AC9B69047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AFBC2-6F1D-4D87-A836-7B5A0F7A00F7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F805FA2-E39C-45CC-9B96-CD929D6D2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350625B-8E34-47D0-B441-AB2070B10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0578-0A7C-435A-B07D-CBAD37D8D9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337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3ADB85-BD6D-4C76-ACD7-D1A23D135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03631D5-1709-41D8-8A8E-CB56198C2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71DC585-2766-443C-A607-AEFCC7D1E6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AFBC2-6F1D-4D87-A836-7B5A0F7A00F7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7B48B64-F907-48E6-8517-6A7E706B54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6405333-842E-4DD8-9311-22152E9C47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B0578-0A7C-435A-B07D-CBAD37D8D9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3048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8704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67777" y="763708"/>
            <a:ext cx="110564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6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Материнская любовь – обратная сторона медали</a:t>
            </a:r>
            <a:endParaRPr lang="ru-RU" sz="6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19930" y="5665236"/>
            <a:ext cx="4241739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Выполнила воспитатель: Добрынина А.В.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30214" y="2968928"/>
            <a:ext cx="3282462" cy="328246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08869" y="3240017"/>
            <a:ext cx="2129152" cy="212915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36309" y="3447704"/>
            <a:ext cx="1530696" cy="1530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66685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378012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62893" y="1015205"/>
            <a:ext cx="1008184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Любовь матери – это ни с чем несравнимые чувства, это невозможно объяснить простыми словами. На фоне вознесения материнской любви, вплоть до божественных сфер, говорить о её вреде довольно рискованно, но необходимо. Человеку нужно осознать обе стороны этого чувства, занимающего в жизни человека огромное пространство.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sz="2400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Многими исследована тема: когда мать бросает ребёнка, но на самом деле, это ещё не самая страшная беда, гораздо чаще встречается другая проблема, которая не так ярко выражена и поэтому на неё обращают меньше внимания: это когда материнская любовь проявляется с избытком, и тогда она приносит людям наибольшие проблемы.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24931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25415" y="1297842"/>
            <a:ext cx="994117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Людьми недостаточно глубоко осознано негативное значение чрезмерной материнской любви, ломающей судьбы, а иногда и лишающей жизни, своих детей, порождающей многие болезни самой женщины, разрушающей семью и общество. Мало того, многие женщины не желают даже слышать об этом.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sz="2400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Что это значит чрезмерная материнская любовь? Это когда любовь к детям становится сильнее любви к мужу, когда дети выходят на первое место в системе ценностей матери, а родители отодвигаются на задний план. 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95505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94155" y="1218501"/>
            <a:ext cx="9948984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000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Есть определённые критерии, показывающие чрезмерность материнской любви.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sz="2000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Это, в первую очередь, болезни и сложные судьбы детей.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sz="2000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Во-вторых, недостаточная реализация мужа, его болезни и, чаще всего, алкоголизм.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sz="2000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В-третьих, наличие больших проблем в семейных отношениях.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sz="2000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Далее, в обществе огромное число нереализованных людей – также имеющие корни в избыточной материнской любви.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sz="2000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Всё это не плод фантазий. Достаточно лишь внимательней посмотреть вокруг и тогда мы увидим множество подтверждений тому. А можно ли вообще это чувство матери называть любовью? На самом деле, истинной любви в нём очень мало. Поэтому будет более верно называть его материнское чувство. В чём основные причины возникновения этого пагубного чувства?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8530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25047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39446" y="818999"/>
            <a:ext cx="99724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Ещё одна из главных составляющих материнского чувства – это </a:t>
            </a:r>
            <a:r>
              <a:rPr lang="ru-RU" sz="2400" u="sng" dirty="0" smtClean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жалость. </a:t>
            </a:r>
            <a:r>
              <a:rPr lang="ru-RU" sz="2400" dirty="0" smtClean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Из </a:t>
            </a:r>
            <a:r>
              <a:rPr lang="ru-RU" sz="2400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жалости рождается жертвенность. Жалостью подменяется чувство любви. Жалость разрушает того, кого жалеют, унижает его, мешает развиваться. Жалеют слабых, болящих, калек, закрепляя их в этом состоянии. И чем больше жалеют человека, тем больше у него проблем.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84737" y="3041354"/>
            <a:ext cx="997243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Считается, что появление ребёнка укрепляет семью. Да, может сильней проявится ответственность перед семьёй, особенно у мужчины, но любовь чаще всего она уменьшается. Мать всё больше проявляет любви к ребёнку, а муж отодвигается. Усталость, сложные бытовые проблемы, возникающие с рождением ребёнка, появление нового объекта любви снижают стремление женщины к мужчине, желание быть женщиной. Это может стать началом конца счастья в семье и началом сложной судьбы у ребёнка.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89977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78523" y="873172"/>
            <a:ext cx="1003495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000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Следует сказать и о роли мужчины. В такие моменты, когда в женщине просыпается материнство, ему необходимо проявлять больше внимания, заботы и любви к женщине. Мужчины чаще всего не осознают этого. Если мужчина поведёт себя мудро, то он в такой момент поможет женщине стать более женственной.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sz="2000" i="1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Необходимо понять, что ребёнку нужна не столько любовь непосредственно к нему, сколько любовь между родителями, наличие сильного пространства любви.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sz="2000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Под давление сильного материнского чувства дети могут стать эгоистичными, агрессивными, а родители, испытывая напряжение в общении с ними, не могут найти необходимую форму отношений и начинают приспосабливаться к потребностям детей или давить на них, требуя от них ответного, такого же сильного чувства. Чрезмерная любовь нарушает психику </a:t>
            </a:r>
            <a:r>
              <a:rPr lang="ru-RU" sz="2000" smtClean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ребёнка. Также </a:t>
            </a:r>
            <a:r>
              <a:rPr lang="ru-RU" sz="2000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нельзя навязывать ребёнку своё мнение. Это всё совершает насилие над душой ребёнка.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68700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37846" y="662009"/>
            <a:ext cx="10230339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Мать заботится о ребёнке, переживает за него, расстраивается, если с ним что-то происходит. А как же иначе? Не заботится, не переживать?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Во-первых, всё должно быть в меру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Во-вторых, все отношения с детьми нужно строить на понимании того, что это самостоятельная душа, и она пришла прожить свой опыт, а задача родителей заключается в том, чтобы создать необходимые условия и наибольшую свободу для приобретения этого опыта.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В-третьих, относиться к ребёнку надо так, как ты относишься к взрослому. Никогда не относись к нему, как к несмышлёнышу. Это положение закрепляется за ним.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Прикрываясь глубокими родительскими чувствами и сомнительными правами на детей, родители калечат их и выпускают в жизнь полуфабрикаты, а потом возмущаются откуда такая молодёжь, почему дети не почитают родителей, а общество из поколения в поколение не становится лучше.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Дети нам даются не для того, чтобы мы из них сделали повторение себя, чтобы они обеспечили нашу старость и чтобы мы лелеяли наш эгоизм. Дети нам даются для того, чтобы с их помощью мы стали мудрее. Существует золотое правило: </a:t>
            </a:r>
            <a:r>
              <a:rPr lang="ru-RU" i="1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воспитатель, воспитай сначала себя и тогда воспитаешь других.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55181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77277" y="720566"/>
            <a:ext cx="10437446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В последнее время можно часто услышать от женщин такие слова: «Разве можно сейчас встретить настоящего мужчину? Они перевелись!» И знаете, как ни горько, но следует признавать, что действительно истинные мужские качества – силу, доброту, волю, великодушие, творчество и </a:t>
            </a:r>
            <a:r>
              <a:rPr lang="ru-RU" dirty="0" err="1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реализованность</a:t>
            </a: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– увидеть, а тем более в одном мужчине, довольно трудно. С чем это связано? И опять же основной причиной является избыточное материнское чувство и, как следствие, несостоявшиеся психические роды.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Что же такое психические роды? </a:t>
            </a:r>
            <a:r>
              <a:rPr lang="ru-RU" i="1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Это процесс выхода человека из-под психологической опеки родителей и становление его как самостоятельной, самодостаточной личности.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Очень часто и в последнее время происходит всё чаще, что родители нянчатся со своим ребёнком до его пенсии, а он так и остаётся психически не рождённым.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В психологии и сексологии уже существует целое направление, которое изучает </a:t>
            </a:r>
            <a:r>
              <a:rPr lang="ru-RU" dirty="0" err="1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интимофобию</a:t>
            </a: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– состояние несозревшего человека. Психологи распределяют таких людей по типам «Вечно ищущие», «Вечно раненый». «Вечный подросток» и др. сами названия в принципе даёт характеристику человеку.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Поэтому когда слышишь от женщины: «Сейчас нет настоящих мужчин», хочется ответить: «Да, действительно 60 % из них психически не родившиеся люди! Но кто воспитал таких людей? Чрезмерно любящие матери.»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8600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44060" y="695107"/>
            <a:ext cx="10386647" cy="6051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i="1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Что же делать матери, обнаружившей у себя избыточное материнское чувство к ребёнку.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Первый шаг. Честно признаться, что любви к ребёнку мало, это эгоизм, желание обеспечить себе старость, стремление реализовать свои несбывшиеся мечты, потребность сделать ребёнка счастливым по своему разумению. Честно признаться себе это уже половина успеха.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Второй шаг. Объективно увидеть те проблемы, которые уже возникли на основе материнского чувства и найти пути решения.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Третий шаг. Осознать, что дети – самостоятельные души, которые пришли в эту жизнь. Позвольте им самим решать свои задачи, не мешайте им жить!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Четвертый шаг. Пересмотрите свою систему ценностей. Вспомните, что самое главное в ней вы сами и ваша пара. Займитесь собой.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ru-RU" dirty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Чтобы не бояться за детей, нужно использовать – пространство любви между родителями. Это поистине универсальное средство и действует безотказно. Любовь рождает физически здоровых, красивых и талантливых детей. Это залог счастливой жизни</a:t>
            </a:r>
            <a:r>
              <a:rPr lang="ru-RU" dirty="0" smtClean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.</a:t>
            </a: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solidFill>
                  <a:srgbClr val="01010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Любите в меру, наблюдайте, направляйте, ДОВЕРЯЙТЕ своим детям!!!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12268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871</Words>
  <Application>Microsoft Office PowerPoint</Application>
  <PresentationFormat>Произвольный</PresentationFormat>
  <Paragraphs>36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Денис</dc:creator>
  <cp:lastModifiedBy>New</cp:lastModifiedBy>
  <cp:revision>13</cp:revision>
  <dcterms:created xsi:type="dcterms:W3CDTF">2022-10-03T15:24:58Z</dcterms:created>
  <dcterms:modified xsi:type="dcterms:W3CDTF">2023-01-30T10:01:11Z</dcterms:modified>
</cp:coreProperties>
</file>