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Андрей\Desktop\комбез\55651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1916832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Зимние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игры-забавы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в которые можно поиграть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с детьми.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9269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Муниципальное бюджетное дошкольное образовательное учреждение «Каргасокский детский сад №3»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58112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Выполнил: воспитатель</a:t>
            </a:r>
          </a:p>
          <a:p>
            <a:pPr algn="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Жирнова Юлия Александровна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120957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дрей\Desktop\комбез\55651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692696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Дети всегда с нетерпением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ожидают приход зимы,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первый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снег… Родители могут помочь своим чадам испытать все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радости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этого прекрасного времени года и разнообразить их досуг на свежем воздухе.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Ведь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зима – это весело!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3543300"/>
            <a:ext cx="3314204" cy="2838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574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дрей\Desktop\комбез\55651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836712"/>
            <a:ext cx="59046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«Следопыты»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Дети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любят рассматривать собственные следу на свежевыпавшем снегу. Не поленитесь найти в интернете информацию о том, как выглядят следы разных животных и птиц. После этого отправляйтесь в лес или парк и попробуйте отыскать и расшифровать следы какой-нибудь живности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https://fs.znanio.ru/methodology/images/ec/04/ec046dbde4ccc53111e3510639c110788293076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3717032"/>
            <a:ext cx="5832648" cy="2342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634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дрей\Desktop\комбез\55651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620688"/>
            <a:ext cx="68407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«Ангелы»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Пожалуй, нет ни одного взрослого, который в детстве не играл бы в снежного ангела. Покажите ребенку, как надо упереться в землю, чтобы потом повалиться назад в снежный сугроб и захлопать в снегу руками и ногами, как будто летишь; снег облепит малыша, и его одежда будет белоснежно-ангельской, а руки станут похожи на крылья. Потом помогите малышу осторожно встать, не разрушив его “ангельскую” форму. Только что выпавший снег – прекрасное пушистое ложе, и ребятишки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любят, лежа на нем, как бы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парить в свежести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солнечного зимнего дня.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AutoShape 2" descr="https://ak1.picdn.net/shutterstock/videos/8568991/thumb/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ak1.picdn.net/shutterstock/videos/8568991/thumb/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3933056"/>
            <a:ext cx="3602980" cy="26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065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дрей\Desktop\комбез\55651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836712"/>
            <a:ext cx="64087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«Снежные скульптуры»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Тут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фантазия может не ограничиваться лишь снеговиками и бабами. Можно лепить из снега зайчиков и черепах, медвежат и змей – все, что душе угодно. Даже снежный торт! И украсить его потом шишками и хвоей вместо сливочных розочек и шоколада. А еще можно делать крепости, землянки и даже дворцы – только в вашем полку должно быть много помощников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3933056"/>
            <a:ext cx="5085668" cy="210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128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дрей\Desktop\комбез\55651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67687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Мыльные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пузыри на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морозе»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Неожиданно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но факт: пузыри можно выдувать и на морозе! И чем холоднее на улице, тем лучше эффект. Вы увидите, как на тонкой пленке воды начнут появляться ледяные иголочки! Возьмите из дома лупу (если она у вас есть), тогда ребенок увидит это снежное чудо вблизи. Лупа пригодится и при рассматривании снежинок: они такие разные и очень красивые! Особенно, когда идет снег крупными хлопьями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374441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1425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дрей\Desktop\комбез\55651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692696"/>
            <a:ext cx="69127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«Работа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лопатой»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Хорошо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если в вашем хозяйстве (скажем, в гараже) хранится небольшая лопатка, тогда вы сможете привлечь ребенка к тому, чтобы он помог вам расчистить подъезд к дому и дорожки. Если малыш станет получать от этого удовольствие, то в дальнейшем вам будет легче поднять планку: когда он повзрослеет, – сделать из него вполне серьезного работника. Вдвоем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вы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сможете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проверить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какую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глубину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сумеете прокопать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снег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 пять минут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или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сколько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времени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потребуется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чтобы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вам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встретиться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начиная работу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разных концов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3"/>
            <a:ext cx="4388544" cy="316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309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дрей\Desktop\комбез\55651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980729"/>
            <a:ext cx="68407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«Зимний пикник»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 забудьте взять с собой на прогулку термос и печенье. Это ни с чем не сравнимое удовольствие: пить горячий чай, когда щеки чуть жжет от морозца.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Да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зимой прогулки — это особое удовольствие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!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824536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47232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74</TotalTime>
  <Words>519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User</cp:lastModifiedBy>
  <cp:revision>12</cp:revision>
  <dcterms:created xsi:type="dcterms:W3CDTF">2023-01-21T15:42:07Z</dcterms:created>
  <dcterms:modified xsi:type="dcterms:W3CDTF">2023-01-23T11:01:46Z</dcterms:modified>
</cp:coreProperties>
</file>