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3" r:id="rId6"/>
    <p:sldId id="262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23.01.2023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7704" y="1916832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Зимние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игры-забавы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в которые можно поиграть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с детьми.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69269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Муниципальное бюджетное дошкольное образовательное учреждение «Каргасокский детский сад №3»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458112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Выполнил: воспитатель</a:t>
            </a:r>
          </a:p>
          <a:p>
            <a:pPr algn="r"/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Жирнова Юлия Александровна</a:t>
            </a:r>
          </a:p>
        </p:txBody>
      </p:sp>
    </p:spTree>
    <p:extLst>
      <p:ext uri="{BB962C8B-B14F-4D97-AF65-F5344CB8AC3E}">
        <p14:creationId xmlns="" xmlns:p14="http://schemas.microsoft.com/office/powerpoint/2010/main" val="1209572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692696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Дети всегда с нетерпением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ожидают приход зимы,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первый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снег… Родители могут помочь своим чадам испытать все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радости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этого прекрасного времени года и разнообразить их досуг на свежем воздухе. </a:t>
            </a: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Ведь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</a:rPr>
              <a:t>зима – это весело! 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64088" y="3543300"/>
            <a:ext cx="3314204" cy="28380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15747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836712"/>
            <a:ext cx="59046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«Следопыты»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Дети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любят рассматривать собственные следу на свежевыпавшем снегу. Не поленитесь найти в интернете информацию о том, как выглядят следы разных животных и птиц. После этого отправляйтесь в лес или парк и попробуйте отыскать и расшифровать следы какой-нибудь живности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 descr="https://fs.znanio.ru/methodology/images/ec/04/ec046dbde4ccc53111e3510639c1107882930763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19672" y="3717032"/>
            <a:ext cx="5832648" cy="23421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96344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620688"/>
            <a:ext cx="684076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«Ангелы»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Пожалуй, нет ни одного взрослого, который в детстве не играл бы в снежного ангела. Покажите ребенку, как надо упереться в землю, чтобы потом повалиться назад в снежный сугроб и захлопать в снегу руками и ногами, как будто летишь; снег облепит малыша, и его одежда будет белоснежно-ангельской, а руки станут похожи на крылья. Потом помогите малышу осторожно встать, не разрушив его “ангельскую” форму. Только что выпавший снег – прекрасное пушистое ложе, и ребятишки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любят, лежа на нем, как бы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парить в свежести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солнечного зимнего дня.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AutoShape 2" descr="https://ak1.picdn.net/shutterstock/videos/8568991/thumb/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ak1.picdn.net/shutterstock/videos/8568991/thumb/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20072" y="3933056"/>
            <a:ext cx="3602980" cy="26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54065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5656" y="836712"/>
            <a:ext cx="640871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«Снежные скульптуры»</a:t>
            </a:r>
          </a:p>
          <a:p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Тут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фантазия может не ограничиваться лишь снеговиками и бабами. Можно лепить из снега зайчиков и черепах, медвежат и змей – все, что душе угодно. Даже снежный торт! И украсить его потом шишками и хвоей вместо сливочных розочек и шоколада. А еще можно делать крепости, землянки и даже дворцы – только в вашем полку должно быть много помощников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23728" y="3933056"/>
            <a:ext cx="5085668" cy="2108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6128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59632" y="836712"/>
            <a:ext cx="67687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«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Мыльные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пузыри на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морозе»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Неожиданно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, но факт: пузыри можно выдувать и на морозе! И чем холоднее на улице, тем лучше эффект. Вы увидите, как на тонкой пленке воды начнут появляться ледяные иголочки! Возьмите из дома лупу (если она у вас есть), тогда ребенок увидит это снежное чудо вблизи. Лупа пригодится и при рассматривании снежинок: они такие разные и очень красивые! Особенно, когда идет снег крупными хлопьями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89040"/>
            <a:ext cx="3744416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14250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692696"/>
            <a:ext cx="691276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«Работа 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</a:rPr>
              <a:t>с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лопатой»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Хорошо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, если в вашем хозяйстве (скажем, в гараже) хранится небольшая лопатка, тогда вы сможете привлечь ребенка к тому, чтобы он помог вам расчистить подъезд к дому и дорожки. Если малыш станет получать от этого удовольствие, то в дальнейшем вам будет легче поднять планку: когда он повзрослеет, – сделать из него вполне серьезного работника. Вдвоем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вы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сможете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проверить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какую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глубину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сумеете прокопать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снег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за пять минут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или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сколько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времени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потребуется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, чтобы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вам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встретиться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начиная работу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разных концов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4983"/>
            <a:ext cx="4388544" cy="31663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623090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Desktop\комбез\556519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31640" y="980729"/>
            <a:ext cx="684076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«Зимний пикник»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не забудьте взять с собой на прогулку термос и печенье. Это ни с чем не сравнимое удовольствие: пить горячий чай, когда щеки чуть жжет от морозца.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   Да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, зимой прогулки — это особое удовольствие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! 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852936"/>
            <a:ext cx="4824536" cy="32403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472326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74</TotalTime>
  <Words>519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User</cp:lastModifiedBy>
  <cp:revision>12</cp:revision>
  <dcterms:created xsi:type="dcterms:W3CDTF">2023-01-21T15:42:07Z</dcterms:created>
  <dcterms:modified xsi:type="dcterms:W3CDTF">2023-01-23T11:01:46Z</dcterms:modified>
</cp:coreProperties>
</file>