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1" r:id="rId4"/>
    <p:sldId id="267" r:id="rId5"/>
    <p:sldId id="258" r:id="rId6"/>
    <p:sldId id="264" r:id="rId7"/>
    <p:sldId id="266" r:id="rId8"/>
    <p:sldId id="263" r:id="rId9"/>
    <p:sldId id="256" r:id="rId10"/>
    <p:sldId id="271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7" Type="http://schemas.openxmlformats.org/officeDocument/2006/relationships/image" Target="../media/image3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2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557216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Муниципальное бюджетное дошкольное образовательное учреждение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«</a:t>
            </a:r>
            <a:r>
              <a:rPr lang="ru-RU" sz="2000" b="1" dirty="0" err="1" smtClean="0">
                <a:solidFill>
                  <a:srgbClr val="002060"/>
                </a:solidFill>
              </a:rPr>
              <a:t>Каргасокский</a:t>
            </a:r>
            <a:r>
              <a:rPr lang="ru-RU" sz="2000" b="1" dirty="0" smtClean="0">
                <a:solidFill>
                  <a:srgbClr val="002060"/>
                </a:solidFill>
              </a:rPr>
              <a:t> детский сад № 3»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/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«Познавательно речевое развитие детей старшей группы в режимных моментах»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воспитатели: </a:t>
            </a:r>
            <a:r>
              <a:rPr lang="ru-RU" sz="3200" dirty="0" err="1" smtClean="0"/>
              <a:t>Шашкова</a:t>
            </a:r>
            <a:r>
              <a:rPr lang="ru-RU" sz="3200" dirty="0" smtClean="0"/>
              <a:t> М.И. </a:t>
            </a:r>
            <a:br>
              <a:rPr lang="ru-RU" sz="3200" dirty="0" smtClean="0"/>
            </a:br>
            <a:r>
              <a:rPr lang="ru-RU" sz="3200" dirty="0" smtClean="0"/>
              <a:t>                       Серякова Н.А.</a:t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142984"/>
            <a:ext cx="2857520" cy="857256"/>
          </a:xfrm>
          <a:solidFill>
            <a:srgbClr val="00B0F0"/>
          </a:solidFill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Д. игра «Найди по контуру» способствует  созданию эмоционального настроя, развивает внимание , мышление, память ребенка. </a:t>
            </a:r>
            <a:endParaRPr lang="ru-RU" dirty="0"/>
          </a:p>
        </p:txBody>
      </p:sp>
      <p:pic>
        <p:nvPicPr>
          <p:cNvPr id="7" name="Picture 2" descr="G:\для презентации к педсовету\IMG2023113016243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2071678"/>
            <a:ext cx="2786082" cy="1927112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2" descr="G:\для презентации к педсовету\IMG_20231128_040640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000892" y="4286256"/>
            <a:ext cx="1857388" cy="2361638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4" descr="G:\для презентации к педсовету\IMG20231127161724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14678" y="1643050"/>
            <a:ext cx="3027503" cy="2357454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3" name="Прямоугольник 12"/>
          <p:cNvSpPr/>
          <p:nvPr/>
        </p:nvSpPr>
        <p:spPr>
          <a:xfrm rot="10800000" flipV="1">
            <a:off x="5786446" y="4328319"/>
            <a:ext cx="1285884" cy="230832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ru-RU" sz="1200" b="1" dirty="0" smtClean="0"/>
              <a:t>Д. игра «Транспорт» знакомит с видами и назначением транспорта, развивает речь, внимание, логическое мышление, познавательную активность</a:t>
            </a:r>
            <a:endParaRPr lang="ru-RU" sz="1200" b="1" dirty="0"/>
          </a:p>
        </p:txBody>
      </p:sp>
      <p:pic>
        <p:nvPicPr>
          <p:cNvPr id="15" name="Picture 6" descr="G:\семья -дети\IMG20231130163820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286512" y="1634740"/>
            <a:ext cx="2677189" cy="2365764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6" name="Прямоугольник 15"/>
          <p:cNvSpPr/>
          <p:nvPr/>
        </p:nvSpPr>
        <p:spPr>
          <a:xfrm>
            <a:off x="3428992" y="1142985"/>
            <a:ext cx="5429288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1200" b="1" dirty="0" smtClean="0"/>
              <a:t>Д. игры «найди по тени» развивает внимание, учит классифицировать (домашние, дикие животные, фрукты-овощи и  </a:t>
            </a:r>
            <a:r>
              <a:rPr lang="ru-RU" sz="1200" b="1" dirty="0" err="1" smtClean="0"/>
              <a:t>т.д</a:t>
            </a:r>
            <a:r>
              <a:rPr lang="ru-RU" sz="1200" b="1" dirty="0" smtClean="0"/>
              <a:t>)</a:t>
            </a:r>
            <a:endParaRPr lang="ru-RU" sz="1200" b="1" dirty="0"/>
          </a:p>
        </p:txBody>
      </p:sp>
      <p:pic>
        <p:nvPicPr>
          <p:cNvPr id="17" name="Picture 2" descr="G:\для презентации к педсовету\IMG20231019082616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8596" y="4286256"/>
            <a:ext cx="2786082" cy="2386008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0" name="Прямоугольник 19"/>
          <p:cNvSpPr/>
          <p:nvPr/>
        </p:nvSpPr>
        <p:spPr>
          <a:xfrm>
            <a:off x="3214678" y="4357694"/>
            <a:ext cx="1500198" cy="2308324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ru-RU" sz="1200" b="1" dirty="0" smtClean="0"/>
              <a:t>Игры  с макетом «Лесные животные», «На бабушкином дворе», «Африка» и </a:t>
            </a:r>
            <a:r>
              <a:rPr lang="ru-RU" sz="1200" b="1" dirty="0" err="1" smtClean="0"/>
              <a:t>тд</a:t>
            </a:r>
            <a:r>
              <a:rPr lang="ru-RU" sz="1200" b="1" dirty="0" smtClean="0"/>
              <a:t>  развивают кругозор, обогащают словарный запас, воспитывают любовь к животным</a:t>
            </a:r>
            <a:endParaRPr lang="ru-RU" sz="1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85720" y="285729"/>
            <a:ext cx="8858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Через используемые  разнообразные  печатные , настольные  игры  закрепляем  : </a:t>
            </a:r>
            <a:r>
              <a:rPr lang="ru-RU" sz="1600" b="1" dirty="0" err="1" smtClean="0"/>
              <a:t>видо-родовые</a:t>
            </a:r>
            <a:r>
              <a:rPr lang="ru-RU" sz="1600" b="1" dirty="0" smtClean="0"/>
              <a:t> понятия (овощи, транспорт, животные, одежда, мебель, посуда). Дидактические игры развивают речь, пополняют и активизируют словарь, формирует  правильное звукопроизношение.</a:t>
            </a: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785949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 smtClean="0"/>
              <a:t>Проводится работа с родителями: консультации, беседы,  познавательная игротека осуществляется через </a:t>
            </a:r>
            <a:r>
              <a:rPr lang="ru-RU" sz="1600" b="1" dirty="0" err="1" smtClean="0"/>
              <a:t>онлайн</a:t>
            </a:r>
            <a:r>
              <a:rPr lang="ru-RU" sz="1600" b="1" dirty="0" smtClean="0"/>
              <a:t> - кружок выходного дня «</a:t>
            </a:r>
            <a:r>
              <a:rPr lang="ru-RU" sz="1600" b="1" dirty="0" err="1" smtClean="0"/>
              <a:t>РАзвивайка</a:t>
            </a:r>
            <a:r>
              <a:rPr lang="ru-RU" sz="1600" b="1" dirty="0" smtClean="0"/>
              <a:t>», в котором  даются задания в картинках, тексты для чтения и пересказа, информация познавательного характера: «Речевые логические задачи»,  «День синицы», история празднования «Дня Единства», «День рождения Деда Мороза», «О чем можно поговорить во время прогулки», и мн.др. 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3143248"/>
            <a:ext cx="678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</a:rPr>
              <a:t>Спасибо за внимание</a:t>
            </a:r>
            <a:endParaRPr lang="ru-RU" sz="5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2082792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</a:rPr>
              <a:t>Прежде чем давать знания, надо научить думать, воспринимать, наблюдать.</a:t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b="1" dirty="0" smtClean="0">
                <a:solidFill>
                  <a:srgbClr val="002060"/>
                </a:solidFill>
              </a:rPr>
              <a:t>В. Сухомлинский.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b="1" dirty="0" smtClean="0"/>
              <a:t>Речь неотделима от мира мыслей: в ней отражаются логика мышления ребенка, его умения осмысливать воспринимаемое и выразить его  в правильной, четкой , логической речи. Поэтому, как ребенок умеет строить свое высказывание, можно судить об уровне его речевого развития. </a:t>
            </a:r>
            <a:endParaRPr lang="ru-RU" sz="1600" b="1" dirty="0"/>
          </a:p>
        </p:txBody>
      </p:sp>
      <p:pic>
        <p:nvPicPr>
          <p:cNvPr id="4" name="Picture 3" descr="G:\для презентации к педсовету\IMG2023111511042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23728" y="2636912"/>
            <a:ext cx="4991107" cy="3743330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2071702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b="1" dirty="0" smtClean="0"/>
              <a:t>Осуществление работы над познавательно речевым развитием  детей старшей группы проходит не только во время образовательной деятельности, но и в режимных моментах в разных видах детской деятельности.</a:t>
            </a:r>
            <a:br>
              <a:rPr lang="ru-RU" sz="1800" b="1" dirty="0" smtClean="0"/>
            </a:br>
            <a:r>
              <a:rPr lang="ru-RU" sz="1800" b="1" dirty="0" smtClean="0"/>
              <a:t>       Так, в группе появился уголок  «выбери приветствие»,  который настраивает детей с утра на положительное настроение, доброжелательное общение  как с воспитателем, так и со сверстниками.  Так же начинает использоваться «уголок настроения»,  где дети выставляют свою фотографию в кармашек с соответствующим настроением ( развивает самосознание, эмоциональную сферу ребенка)</a:t>
            </a:r>
            <a:br>
              <a:rPr lang="ru-RU" sz="1800" b="1" dirty="0" smtClean="0"/>
            </a:br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098" name="Picture 2" descr="G:\для презентации к педсовету\IMG20231124081701_0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3857628"/>
            <a:ext cx="1729281" cy="2428892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099" name="Picture 3" descr="G:\для презентации к педсовету\IMG2023112408222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4876" y="3701048"/>
            <a:ext cx="1928826" cy="2298834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4" descr="G:\для презентации к педсовету\IMG2023112408101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643174" y="4286256"/>
            <a:ext cx="1785950" cy="2320961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3" descr="G:\семья -дети\Новая папка\IMG20231206080837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072330" y="4000504"/>
            <a:ext cx="1710624" cy="2643206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600" b="1" dirty="0" smtClean="0"/>
              <a:t>Игры-инсценировки, игровые ситуации побуждают детей к положительным формам общения, формируют чувства сопереживания, отзывчивости. Дети используют различные виды театров, что способствует развитию связной речи, умению  договариваться, распределять роли</a:t>
            </a:r>
            <a:endParaRPr lang="ru-RU" sz="1600" b="1" dirty="0"/>
          </a:p>
        </p:txBody>
      </p:sp>
      <p:pic>
        <p:nvPicPr>
          <p:cNvPr id="5" name="Picture 2" descr="G:\семья -дети\Новая папка\IMG-20231205-WA00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86050" y="1428736"/>
            <a:ext cx="3571900" cy="2681157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G:\семья -дети\Новая папка\IMG-20231205-WA003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786182" y="4143380"/>
            <a:ext cx="1769565" cy="2357454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G:\для презентации к педсовету\IMG20231130165622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00760" y="4357694"/>
            <a:ext cx="2857520" cy="2143140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10" descr="G:\для презентации к педсовету\IMG20231004163407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57158" y="4143380"/>
            <a:ext cx="2202035" cy="2428892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5" descr="G:\семья -дети\Новая папка\IMG-20231205-WA002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6769" y="507038"/>
            <a:ext cx="2445034" cy="2564772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 descr="G:\семья -дети\Новая папка\IMG-20231205-WA002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071802" y="500042"/>
            <a:ext cx="2398095" cy="2571768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7" descr="G:\для презентации к педсовету\IMG20231103155835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14744" y="3429000"/>
            <a:ext cx="2643206" cy="3230586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 descr="G:\семья -дети\Новая папка\IMG-20231205-WA0023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29388" y="3429000"/>
            <a:ext cx="2413042" cy="3214710"/>
          </a:xfrm>
          <a:prstGeom prst="rect">
            <a:avLst/>
          </a:prstGeom>
          <a:ln w="38100" cap="sq">
            <a:solidFill>
              <a:schemeClr val="tx2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5786446" y="357166"/>
            <a:ext cx="30718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Сюжетно ролевые игры помогают  наладить общение со сверстниками, научиться оказывать помощь, развивают самостоятельность, самоорганизацию, формирование умений договариваться о теме игры, распределить роли.</a:t>
            </a:r>
            <a:endParaRPr lang="ru-RU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" name="Picture 4" descr="G:\семья -дети\Новая папка\IMG-20231205-WA003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1500174"/>
            <a:ext cx="4714258" cy="3500462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42910" y="357166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Про использование  с детьми  пальчиковой гимнастики и   </a:t>
            </a:r>
            <a:r>
              <a:rPr lang="ru-RU" b="1" dirty="0" err="1" smtClean="0"/>
              <a:t>нейроигр</a:t>
            </a:r>
            <a:r>
              <a:rPr lang="ru-RU" b="1" dirty="0" smtClean="0"/>
              <a:t>  существует высказывание « Руки учат голову, затем поумневшая голова учит руки, а умелые руки снова способствуют развитию мозга»</a:t>
            </a:r>
            <a:endParaRPr lang="ru-RU" dirty="0"/>
          </a:p>
        </p:txBody>
      </p:sp>
      <p:pic>
        <p:nvPicPr>
          <p:cNvPr id="5122" name="Picture 2" descr="G:\семья -дети\Новая папка\IMG-20231205-WA002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86380" y="3643314"/>
            <a:ext cx="3545922" cy="3000396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1600" b="1" dirty="0" smtClean="0"/>
              <a:t>Деятельность в природе- труд, дежурство, поручения, наблюдения, игры, экспериментирования в группе и на прогулках способствуют - обогащению  связной речи: описание растений и животных, рассказ о выполненной работе, эксперименте;  развитию  лексики и словаря : название и строение  растений,  животных, условия роста и </a:t>
            </a:r>
            <a:r>
              <a:rPr lang="ru-RU" sz="1600" b="1" dirty="0" err="1" smtClean="0"/>
              <a:t>т.д</a:t>
            </a:r>
            <a:r>
              <a:rPr lang="ru-RU" sz="1600" b="1" dirty="0" smtClean="0"/>
              <a:t>,  формированию трудовых навыков , что благоприятно сказывается  на развитии психических процессов((внимание, воля, память, мышление)…</a:t>
            </a:r>
            <a:endParaRPr lang="ru-RU" sz="1600" b="1" dirty="0"/>
          </a:p>
        </p:txBody>
      </p:sp>
      <p:pic>
        <p:nvPicPr>
          <p:cNvPr id="4" name="Picture 4" descr="G:\для презентации к педсовету\IMG2023092111461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1643050"/>
            <a:ext cx="2214578" cy="1928826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2" descr="G:\ФОТО ДЛЯ РАЗНОГО ПО РАБОТЕ 2023год\на сайт сентябрь 2023г\IMG2023092016515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12" y="4000504"/>
            <a:ext cx="2619394" cy="1964545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3" descr="G:\для презентации к педсовету\IMG20231013114217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143636" y="1571612"/>
            <a:ext cx="2613015" cy="1959761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Picture 3" descr="G:\ребята добранята\IMG20231115113039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00364" y="2000240"/>
            <a:ext cx="2667019" cy="2000264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4" descr="G:\семья -дети\Новая папка\IMG-20231205-WA0027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28596" y="3929066"/>
            <a:ext cx="2076682" cy="2214578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G:\семья -дети\IMG20231102115741_01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214678" y="4357694"/>
            <a:ext cx="2581973" cy="2071702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1600" b="1" dirty="0" smtClean="0"/>
              <a:t>В уголке природы  разговариваем  о  времени года, изменении в природе,   признаках, явлениях  (какая погода, есть ли осадки, какие), ветер (какой), что можно сказать о температуре( холодно, очень холодно, жарко и </a:t>
            </a:r>
            <a:r>
              <a:rPr lang="ru-RU" sz="1600" b="1" dirty="0" err="1" smtClean="0"/>
              <a:t>т.д</a:t>
            </a:r>
            <a:r>
              <a:rPr lang="ru-RU" sz="1600" b="1" dirty="0" smtClean="0"/>
              <a:t>,  какая облачность( переменная, пасмурно, безоблачно </a:t>
            </a:r>
            <a:r>
              <a:rPr lang="ru-RU" sz="1600" b="1" dirty="0" err="1" smtClean="0"/>
              <a:t>ит.д</a:t>
            </a:r>
            <a:r>
              <a:rPr lang="ru-RU" sz="1600" b="1" dirty="0" smtClean="0"/>
              <a:t>)</a:t>
            </a:r>
            <a:endParaRPr lang="ru-RU" sz="1600" b="1" dirty="0"/>
          </a:p>
        </p:txBody>
      </p:sp>
      <p:pic>
        <p:nvPicPr>
          <p:cNvPr id="3074" name="Picture 2" descr="G:\семья -дети\Новая папка\IMG2023120611125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1449" y="1812359"/>
            <a:ext cx="4137397" cy="3831219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5" name="Picture 3" descr="G:\семья -дети\Новая папка\IMG-20231205-WA003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572000" y="1813301"/>
            <a:ext cx="4236103" cy="3830277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Новая папка (3)\Новая папка\4010815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" descr="G:\для презентации к педсовету\IMG2023103010402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3923569"/>
            <a:ext cx="3929090" cy="2720165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G:\для презентации к педсовету\IMG2023103010522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857884" y="3711988"/>
            <a:ext cx="2786082" cy="2893898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2" descr="G:\для презентации к педсовету\IMG2023111710492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9124" y="970363"/>
            <a:ext cx="3857652" cy="2678903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571472" y="285728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Занятия строятся с учетом очередной темы недели.  А необходимый уровень знаний по каждой теме формируем во время рисования, лепки, аппликаций, конструирования.</a:t>
            </a:r>
            <a:endParaRPr lang="ru-RU" dirty="0"/>
          </a:p>
        </p:txBody>
      </p:sp>
      <p:pic>
        <p:nvPicPr>
          <p:cNvPr id="7" name="Picture 9" descr="G:\для презентации к педсовету\IMG20231113162350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28596" y="1285860"/>
            <a:ext cx="2643206" cy="2606305"/>
          </a:xfrm>
          <a:prstGeom prst="rect">
            <a:avLst/>
          </a:prstGeom>
          <a:ln w="38100" cap="sq">
            <a:solidFill>
              <a:srgbClr val="00206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498</Words>
  <Application>Microsoft Office PowerPoint</Application>
  <PresentationFormat>Экран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Муниципальное бюджетное дошкольное образовательное учреждение «Каргасокский детский сад № 3»  «Познавательно речевое развитие детей старшей группы в режимных моментах»  воспитатели: Шашкова М.И.                         Серякова Н.А. </vt:lpstr>
      <vt:lpstr>Прежде чем давать знания, надо научить думать, воспринимать, наблюдать. В. Сухомлинский.  Речь неотделима от мира мыслей: в ней отражаются логика мышления ребенка, его умения осмысливать воспринимаемое и выразить его  в правильной, четкой , логической речи. Поэтому, как ребенок умеет строить свое высказывание, можно судить об уровне его речевого развития. </vt:lpstr>
      <vt:lpstr>Осуществление работы над познавательно речевым развитием  детей старшей группы проходит не только во время образовательной деятельности, но и в режимных моментах в разных видах детской деятельности.        Так, в группе появился уголок  «выбери приветствие»,  который настраивает детей с утра на положительное настроение, доброжелательное общение  как с воспитателем, так и со сверстниками.  Так же начинает использоваться «уголок настроения»,  где дети выставляют свою фотографию в кармашек с соответствующим настроением ( развивает самосознание, эмоциональную сферу ребенка)  </vt:lpstr>
      <vt:lpstr>Игры-инсценировки, игровые ситуации побуждают детей к положительным формам общения, формируют чувства сопереживания, отзывчивости. Дети используют различные виды театров, что способствует развитию связной речи, умению  договариваться, распределять роли</vt:lpstr>
      <vt:lpstr>Слайд 5</vt:lpstr>
      <vt:lpstr>     </vt:lpstr>
      <vt:lpstr>Деятельность в природе- труд, дежурство, поручения, наблюдения, игры, экспериментирования в группе и на прогулках способствуют - обогащению  связной речи: описание растений и животных, рассказ о выполненной работе, эксперименте;  развитию  лексики и словаря : название и строение  растений,  животных, условия роста и т.д,  формированию трудовых навыков , что благоприятно сказывается  на развитии психических процессов((внимание, воля, память, мышление)…</vt:lpstr>
      <vt:lpstr>В уголке природы  разговариваем  о  времени года, изменении в природе,   признаках, явлениях  (какая погода, есть ли осадки, какие), ветер (какой), что можно сказать о температуре( холодно, очень холодно, жарко и т.д,  какая облачность( переменная, пасмурно, безоблачно ит.д)</vt:lpstr>
      <vt:lpstr>Слайд 9</vt:lpstr>
      <vt:lpstr>Слайд 10</vt:lpstr>
      <vt:lpstr>Проводится работа с родителями: консультации, беседы,  познавательная игротека осуществляется через онлайн - кружок выходного дня «РАзвивайка», в котором  даются задания в картинках, тексты для чтения и пересказа, информация познавательного характера: «Речевые логические задачи»,  «День синицы», история празднования «Дня Единства», «День рождения Деда Мороза», «О чем можно поговорить во время прогулки», и мн.др.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«Познавательно речевое развитие детей дошкольного возраста»</dc:title>
  <dc:creator>User</dc:creator>
  <cp:lastModifiedBy>New</cp:lastModifiedBy>
  <cp:revision>9</cp:revision>
  <dcterms:created xsi:type="dcterms:W3CDTF">2040-10-21T05:00:36Z</dcterms:created>
  <dcterms:modified xsi:type="dcterms:W3CDTF">2023-12-26T09:06:26Z</dcterms:modified>
</cp:coreProperties>
</file>