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57" r:id="rId6"/>
    <p:sldId id="258" r:id="rId7"/>
    <p:sldId id="259" r:id="rId8"/>
    <p:sldId id="265" r:id="rId9"/>
    <p:sldId id="264" r:id="rId10"/>
    <p:sldId id="266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395C0D6-BFE5-4210-B01F-3FC3D62EB38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C59D505-A899-4FEA-9564-9C61F4283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0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каждую загадку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D505-A899-4FEA-9564-9C61F428336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69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Жужжалочка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D505-A899-4FEA-9564-9C61F42833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5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48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71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34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18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69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69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42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64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8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8289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3382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971AE1-853C-4DE9-95CB-0222754420F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AA3DE3-9B77-4612-B9BF-8131B030A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2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a.ru/images/search?lr=21675&amp;text=&#1079;&#1072;&#1075;&#1072;&#1076;&#1082;&#1080;%20&#1076;&#1083;&#1103;%20&#1076;&#1077;&#1090;&#1077;&#1081;%20&#1089;%20&#1082;&#1072;&#1088;&#1090;&#1080;&#1085;&#1082;&#1072;&#1084;&#1080;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693158"/>
            <a:ext cx="85862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№3»</a:t>
            </a: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своя отгадка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дети подготовительной к школе группы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</a:t>
            </a:r>
          </a:p>
          <a:p>
            <a:pPr algn="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Типсина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</a:t>
            </a:r>
          </a:p>
          <a:p>
            <a:pPr algn="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2024г.</a:t>
            </a:r>
          </a:p>
        </p:txBody>
      </p:sp>
    </p:spTree>
    <p:extLst>
      <p:ext uri="{BB962C8B-B14F-4D97-AF65-F5344CB8AC3E}">
        <p14:creationId xmlns:p14="http://schemas.microsoft.com/office/powerpoint/2010/main" xmlns="" val="25683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901" y="211263"/>
            <a:ext cx="8148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Корж О.Н., Новикова Е.В. Использование загадок на занятиях в логопедической группе // Логопед. 2011. № 10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Фрид М.Е. 1000 и одна загадка. М., 1996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https://ya.ru/images/search?lr=21675&amp;text=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загадки%20для%20детей%20с%20картинками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37dent.ru/wp-content/uploads/4/5/1/4511bb0ad685c385aecd12cbd324967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744" y="2032622"/>
            <a:ext cx="6165473" cy="44646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8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371" y="-73152"/>
            <a:ext cx="8723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загадки служили средством обучения иносказательной речи, запоминания слов, передачи сведений об окружающем мире старшим поколением младшему. Они не потеряли своей актуальности и по сей день.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загадки потому, что они отражают их опыт познания действительности. Загадка – ожидание сюрприза, удовольствие, которое ребёнок получает от поиска отгадки. Разгадывая их, дети учатся запоминать, сравнивать, обобщать, самостоятельно делать выводы об окружающем мире.</a:t>
            </a:r>
          </a:p>
          <a:p>
            <a:pPr lvl="2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звуковую сторону речи, улучшать дикцию;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выразительность речи;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 и память;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культурному наследию России;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взаимодействовать со сверстниками.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30" name="Picture 6" descr="https://cdn.culture.ru/images/36291cdf-db0a-54a9-a764-91dd1142ed1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32094" y="3887911"/>
            <a:ext cx="4917930" cy="297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6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24" y="226814"/>
            <a:ext cx="87416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добовлялки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Отгадки – это слова, подобранные в рифму.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рифма подобрана правильно, поднимается картинка-отгадка.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ну, ребята, не зевай, слова в рифму подбирай.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86809">
            <a:off x="137064" y="2436338"/>
            <a:ext cx="4522717" cy="3392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87587">
            <a:off x="4506280" y="2366643"/>
            <a:ext cx="4604301" cy="3453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986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45102"/>
            <a:ext cx="8741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на один звук»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отгадывают загадки, в отгадках которых есть звуки ш, ж, л, р.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fikiwiki.com/uploads/posts/2022-02/1644980888_1-fikiwiki-com-p-kartinki-krasivie-detskie-bukvi-dlya-pecha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71" y="2033208"/>
            <a:ext cx="3682751" cy="37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361" y="1863214"/>
            <a:ext cx="3626761" cy="707886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Жужжалочка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64558" y="2009089"/>
            <a:ext cx="5078994" cy="3809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47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pi.bashinform.ru/attachments/d72ae1a29c6b901cfaf307b3b1c56b88e3719fca/store/crop/0/0/670/420/1600/0/0/6dd763fe50e24bf596257b6a632436f78cf5b01efeba53f5f3b60f109905/63bfd95f3e043e20be688c39be6eb57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08" y="2331439"/>
            <a:ext cx="3765750" cy="28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2539" y="2049923"/>
            <a:ext cx="2826095" cy="7078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Шипелочка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18519" y="1423436"/>
            <a:ext cx="5395865" cy="4323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54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travuscka.ru/wp-content/uploads/2020/11/bukva-r-18246785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725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547" y="510255"/>
            <a:ext cx="4313163" cy="27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9035" y="261183"/>
            <a:ext cx="2826095" cy="7078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Рычалочка</a:t>
            </a:r>
            <a:endParaRPr lang="ru-RU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808988">
            <a:off x="557261" y="3225414"/>
            <a:ext cx="3246778" cy="347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153879">
            <a:off x="5287211" y="3180976"/>
            <a:ext cx="3228109" cy="345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21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orage.pruffme.com/user/81a7b207685b8453966f0844d0333891/photos/da1029391dace6c239f4308c3cc26c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65" b="98438" l="0" r="58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06767" y="551018"/>
            <a:ext cx="2796505" cy="23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8185" y="335670"/>
            <a:ext cx="3224985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Лолики</a:t>
            </a:r>
            <a:endParaRPr lang="ru-RU" sz="7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775612">
            <a:off x="4849329" y="2599197"/>
            <a:ext cx="4416223" cy="351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489902">
            <a:off x="-95811" y="2793315"/>
            <a:ext cx="4341169" cy="312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045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4371" y="247637"/>
            <a:ext cx="2399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«Отдыхалочка»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0992707">
            <a:off x="557270" y="1130586"/>
            <a:ext cx="4354137" cy="483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18679">
            <a:off x="4370765" y="840589"/>
            <a:ext cx="4218265" cy="565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2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243" y="292904"/>
            <a:ext cx="320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«Школьные загадки»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930" y="1397427"/>
            <a:ext cx="19113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я в клетку,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 линейку.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по ним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умей-ка!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93262" y="3796744"/>
            <a:ext cx="2955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страницах букваря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богатыря.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Мудрецов-богатырей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каждый грамотей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948" y="5139295"/>
            <a:ext cx="2236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дом,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него войдёт,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ум приобретёт.</a:t>
            </a:r>
            <a:endParaRPr lang="ru-RU" dirty="0"/>
          </a:p>
        </p:txBody>
      </p:sp>
      <p:pic>
        <p:nvPicPr>
          <p:cNvPr id="1028" name="Picture 4" descr="http://std-upload.storage.yandexcloud.net/iblock/1fb/1fbefdc333bd3f7fce7ebb224cfbbb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9917788">
            <a:off x="2563777" y="1046268"/>
            <a:ext cx="1932110" cy="226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ssets.website-files.com/599873abab717100012c91ea/5cc89bc871a23ea81065dd78_2-%D1%81%D1%82%D0%BE%D1%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001610">
            <a:off x="2338876" y="3876359"/>
            <a:ext cx="3409243" cy="247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as-kvas.com/uploads/posts/2023-02/1676501362_gas-kvas-com-p-detskii-alfavit-s-risunkami-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1395">
            <a:off x="5638595" y="1044968"/>
            <a:ext cx="3084168" cy="247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2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261</TotalTime>
  <Words>154</Words>
  <Application>Microsoft Office PowerPoint</Application>
  <PresentationFormat>Экран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Savon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New</cp:lastModifiedBy>
  <cp:revision>31</cp:revision>
  <dcterms:created xsi:type="dcterms:W3CDTF">2024-01-17T06:25:13Z</dcterms:created>
  <dcterms:modified xsi:type="dcterms:W3CDTF">2024-01-23T04:12:23Z</dcterms:modified>
</cp:coreProperties>
</file>