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fon-solosen-osen433-350x24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835696" y="404664"/>
            <a:ext cx="56886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cs typeface="Times New Roman" pitchFamily="18" charset="0"/>
              </a:rPr>
              <a:t>Муниципальное бюджетное дошкольное </a:t>
            </a:r>
          </a:p>
          <a:p>
            <a:pPr algn="ctr"/>
            <a:r>
              <a:rPr lang="ru-RU" b="1" dirty="0" smtClean="0">
                <a:cs typeface="Times New Roman" pitchFamily="18" charset="0"/>
              </a:rPr>
              <a:t>образовательное учреждение</a:t>
            </a:r>
          </a:p>
          <a:p>
            <a:pPr algn="ctr"/>
            <a:r>
              <a:rPr lang="ru-RU" b="1" dirty="0" smtClean="0">
                <a:cs typeface="Times New Roman" pitchFamily="18" charset="0"/>
              </a:rPr>
              <a:t> «</a:t>
            </a:r>
            <a:r>
              <a:rPr lang="ru-RU" b="1" dirty="0" err="1" smtClean="0">
                <a:cs typeface="Times New Roman" pitchFamily="18" charset="0"/>
              </a:rPr>
              <a:t>Каргасокский</a:t>
            </a:r>
            <a:r>
              <a:rPr lang="ru-RU" b="1" dirty="0" smtClean="0">
                <a:cs typeface="Times New Roman" pitchFamily="18" charset="0"/>
              </a:rPr>
              <a:t> детский сад №3»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 flipH="1">
            <a:off x="5292080" y="4149080"/>
            <a:ext cx="29523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cs typeface="Times New Roman" pitchFamily="18" charset="0"/>
              </a:rPr>
              <a:t>Выполнил воспитатель </a:t>
            </a:r>
            <a:r>
              <a:rPr lang="ru-RU" dirty="0" err="1" smtClean="0">
                <a:cs typeface="Times New Roman" pitchFamily="18" charset="0"/>
              </a:rPr>
              <a:t>Жирнова</a:t>
            </a:r>
            <a:r>
              <a:rPr lang="ru-RU" dirty="0" smtClean="0">
                <a:cs typeface="Times New Roman" pitchFamily="18" charset="0"/>
              </a:rPr>
              <a:t> Ю.А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75856" y="6021288"/>
            <a:ext cx="34563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 smtClean="0">
                <a:cs typeface="Times New Roman" pitchFamily="18" charset="0"/>
              </a:rPr>
              <a:t>Каргасок</a:t>
            </a:r>
            <a:r>
              <a:rPr lang="ru-RU" dirty="0" smtClean="0">
                <a:cs typeface="Times New Roman" pitchFamily="18" charset="0"/>
              </a:rPr>
              <a:t> 2024г.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763688" y="2185650"/>
            <a:ext cx="554461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«Путешествие в осенний лес»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fon-solosen-osen433-350x24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627784" y="458608"/>
            <a:ext cx="41764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Встреча с Белочкой.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51" name="AutoShape 3" descr="IMG-20241023-WA00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3" name="Picture 5" descr="C:\Users\Андрей\Desktop\IMG-20241023-WA0026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501950">
            <a:off x="4366378" y="1428709"/>
            <a:ext cx="4427984" cy="484910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9" name="Picture 4" descr="C:\Users\Андрей\Desktop\IMG-20241023-WA0029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83568" y="1124744"/>
            <a:ext cx="4248472" cy="508788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fon-solosen-osen433-350x24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611560" y="384390"/>
            <a:ext cx="78488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Игра средней подвижности «Собери грибы».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25602" name="Picture 2" descr="C:\Users\Андрей\Desktop\IMG-20241023-WA0028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23728" y="1196752"/>
            <a:ext cx="4824536" cy="520088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fon-solosen-osen433-350x24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4577" name="Picture 1" descr="C:\Users\Андрей\Desktop\png-klev-club-p-spasibo-za-vnimanie-png-11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835696" y="1412776"/>
            <a:ext cx="6192688" cy="401191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fon-solosen-osen433-350x24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827584" y="1477221"/>
            <a:ext cx="763284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Цель: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Познакомить детей с осенними явлениями в природе.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Задачи: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Уточнить</a:t>
            </a:r>
            <a:r>
              <a:rPr lang="ru-RU" sz="2400" dirty="0" smtClean="0">
                <a:cs typeface="Arial" pitchFamily="34" charset="0"/>
              </a:rPr>
              <a:t>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приспособления животных в условиях данного сезона.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Закрепить знания об осенней одежде человека. Развивать эмоциональную отзывчивость детей.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fon-solosen-osen433-350x24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187624" y="1052736"/>
            <a:ext cx="56703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Летят дождинки</a:t>
            </a:r>
          </a:p>
          <a:p>
            <a:r>
              <a:rPr lang="ru-RU" sz="2400" dirty="0" smtClean="0"/>
              <a:t>Летят, летят дождинки,</a:t>
            </a:r>
          </a:p>
          <a:p>
            <a:r>
              <a:rPr lang="ru-RU" sz="2400" dirty="0" smtClean="0"/>
              <a:t>Не выйдешь из ворот.</a:t>
            </a:r>
          </a:p>
          <a:p>
            <a:r>
              <a:rPr lang="ru-RU" sz="2400" dirty="0" smtClean="0"/>
              <a:t>По вымокшей тропинке</a:t>
            </a:r>
          </a:p>
          <a:p>
            <a:r>
              <a:rPr lang="ru-RU" sz="2400" dirty="0" smtClean="0"/>
              <a:t>Сырой туман ползёт.</a:t>
            </a:r>
          </a:p>
          <a:p>
            <a:r>
              <a:rPr lang="ru-RU" sz="2400" dirty="0" smtClean="0"/>
              <a:t>У погрустневших сосен</a:t>
            </a:r>
          </a:p>
          <a:p>
            <a:r>
              <a:rPr lang="ru-RU" sz="2400" dirty="0" smtClean="0"/>
              <a:t>И огненных рябин</a:t>
            </a:r>
          </a:p>
          <a:p>
            <a:r>
              <a:rPr lang="ru-RU" sz="2400" dirty="0" smtClean="0"/>
              <a:t>Идёт и сеет осень</a:t>
            </a:r>
          </a:p>
          <a:p>
            <a:r>
              <a:rPr lang="ru-RU" sz="2400" dirty="0" smtClean="0"/>
              <a:t>Душистые грибы!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724128" y="5360441"/>
            <a:ext cx="25922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dirty="0" smtClean="0"/>
              <a:t>И. Демьянов</a:t>
            </a:r>
            <a:endParaRPr lang="ru-RU" sz="2400" dirty="0"/>
          </a:p>
        </p:txBody>
      </p:sp>
      <p:pic>
        <p:nvPicPr>
          <p:cNvPr id="9217" name="Picture 1" descr="C:\Users\Андрей\Desktop\20241011_075319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929281">
            <a:off x="4788024" y="1052736"/>
            <a:ext cx="3563888" cy="309634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fon-solosen-osen433-350x24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8193" name="Picture 1" descr="C:\Users\Андрей\Desktop\IMG-20241023-WA0039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1027340">
            <a:off x="3898251" y="944224"/>
            <a:ext cx="4401574" cy="489066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755576" y="1504072"/>
            <a:ext cx="331236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Интегрированное занятие: задействованы познавательная, речевая и физические области развития</a:t>
            </a:r>
            <a:r>
              <a:rPr lang="ru-RU" sz="1200" dirty="0" smtClean="0"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fon-solosen-osen433-350x24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331640" y="548681"/>
            <a:ext cx="55263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Признаки осени в живой природе:</a:t>
            </a:r>
            <a:endParaRPr lang="ru-RU" dirty="0" smtClean="0"/>
          </a:p>
          <a:p>
            <a:r>
              <a:rPr lang="ru-RU" dirty="0" smtClean="0"/>
              <a:t>листья лиственных деревьев меняют цвет и опадают,</a:t>
            </a:r>
          </a:p>
          <a:p>
            <a:r>
              <a:rPr lang="ru-RU" dirty="0" smtClean="0"/>
              <a:t>травянистые растения увядают.</a:t>
            </a:r>
          </a:p>
          <a:p>
            <a:endParaRPr lang="ru-RU" dirty="0" smtClean="0"/>
          </a:p>
        </p:txBody>
      </p:sp>
      <p:sp>
        <p:nvSpPr>
          <p:cNvPr id="7170" name="AutoShape 2" descr="Цитаты про осень из книг, фильмов и от известных людей: подборка красивых  фраз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171" name="Picture 3" descr="C:\Users\Андрей\Desktop\51080b29458d0687.jpe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259632" y="1700808"/>
            <a:ext cx="6408712" cy="436852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fon-solosen-osen433-350x24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051720" y="620688"/>
            <a:ext cx="480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Перелётные птицы улетают в тёплые края.</a:t>
            </a:r>
          </a:p>
        </p:txBody>
      </p:sp>
      <p:pic>
        <p:nvPicPr>
          <p:cNvPr id="6145" name="Picture 1" descr="C:\Users\Андрей\Desktop\1680600353_kartinki-pibig-info-p-kartinki-na-temu-pereletnie-ptitsi-arti-77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259632" y="1556792"/>
            <a:ext cx="7056784" cy="456287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fon-solosen-osen433-350x24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971600" y="260648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Медведь готовится к зимней спячки. </a:t>
            </a:r>
          </a:p>
        </p:txBody>
      </p:sp>
      <p:pic>
        <p:nvPicPr>
          <p:cNvPr id="5121" name="Picture 1" descr="C:\Users\Андрей\Desktop\1680695930_animals-pibig-info-p-zimnyaya-spyachka-medvedya-zhivotnie-insta-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971600" y="1268760"/>
            <a:ext cx="7344816" cy="466534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fon-solosen-osen433-350x24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475656" y="260649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Белка делает запасы на зиму.</a:t>
            </a:r>
            <a:endParaRPr lang="ru-RU" dirty="0"/>
          </a:p>
        </p:txBody>
      </p:sp>
      <p:pic>
        <p:nvPicPr>
          <p:cNvPr id="4097" name="Picture 1" descr="C:\Users\Андрей\Desktop\1648944046_5-vsegda-pomnim-com-p-belka-osenyu-v-lesu-foto-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47664" y="1124744"/>
            <a:ext cx="6408712" cy="49994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fon-solosen-osen433-350x24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662323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«С кочки на кочку»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3074" name="Picture 2" descr="C:\Users\Андрей\Desktop\IMG-20241023-WA0036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3568" y="1700808"/>
            <a:ext cx="3672408" cy="446449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3075" name="Picture 3" descr="C:\Users\Андрей\Desktop\IMG-20241023-WA0052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874879">
            <a:off x="4421264" y="1410762"/>
            <a:ext cx="3701619" cy="499659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163</Words>
  <Application>Microsoft Office PowerPoint</Application>
  <PresentationFormat>Экран (4:3)</PresentationFormat>
  <Paragraphs>31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Андрей</dc:creator>
  <cp:lastModifiedBy>New</cp:lastModifiedBy>
  <cp:revision>13</cp:revision>
  <dcterms:created xsi:type="dcterms:W3CDTF">2024-10-29T17:14:21Z</dcterms:created>
  <dcterms:modified xsi:type="dcterms:W3CDTF">2024-10-30T06:41:31Z</dcterms:modified>
</cp:coreProperties>
</file>