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fon-solosen-osen433-350x2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404664"/>
            <a:ext cx="5688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Муниципальное бюджетное дошкольное </a:t>
            </a:r>
          </a:p>
          <a:p>
            <a:pPr algn="ctr"/>
            <a:r>
              <a:rPr lang="ru-RU" b="1" dirty="0" smtClean="0">
                <a:cs typeface="Times New Roman" pitchFamily="18" charset="0"/>
              </a:rPr>
              <a:t>образовательное учреждение</a:t>
            </a:r>
          </a:p>
          <a:p>
            <a:pPr algn="ctr"/>
            <a:r>
              <a:rPr lang="ru-RU" b="1" dirty="0" smtClean="0">
                <a:cs typeface="Times New Roman" pitchFamily="18" charset="0"/>
              </a:rPr>
              <a:t> «</a:t>
            </a:r>
            <a:r>
              <a:rPr lang="ru-RU" b="1" dirty="0" err="1" smtClean="0">
                <a:cs typeface="Times New Roman" pitchFamily="18" charset="0"/>
              </a:rPr>
              <a:t>Каргасокский</a:t>
            </a:r>
            <a:r>
              <a:rPr lang="ru-RU" b="1" dirty="0" smtClean="0">
                <a:cs typeface="Times New Roman" pitchFamily="18" charset="0"/>
              </a:rPr>
              <a:t> детский сад №3»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5292080" y="4149080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cs typeface="Times New Roman" pitchFamily="18" charset="0"/>
              </a:rPr>
              <a:t>Выполнил воспитатель </a:t>
            </a:r>
            <a:r>
              <a:rPr lang="ru-RU" dirty="0" err="1" smtClean="0">
                <a:cs typeface="Times New Roman" pitchFamily="18" charset="0"/>
              </a:rPr>
              <a:t>Жирнова</a:t>
            </a:r>
            <a:r>
              <a:rPr lang="ru-RU" dirty="0" smtClean="0">
                <a:cs typeface="Times New Roman" pitchFamily="18" charset="0"/>
              </a:rPr>
              <a:t> Ю.А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6021288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cs typeface="Times New Roman" pitchFamily="18" charset="0"/>
              </a:rPr>
              <a:t>Каргасок</a:t>
            </a:r>
            <a:r>
              <a:rPr lang="ru-RU" dirty="0" smtClean="0">
                <a:cs typeface="Times New Roman" pitchFamily="18" charset="0"/>
              </a:rPr>
              <a:t> 2024г.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63688" y="2185650"/>
            <a:ext cx="55446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«Путешествие в осенний лес»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fon-solosen-osen433-350x2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627784" y="458608"/>
            <a:ext cx="4176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Встреча с Белочкой.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51" name="AutoShape 3" descr="IMG-20241023-WA002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Андрей\Desktop\IMG-20241023-WA002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01950">
            <a:off x="4366378" y="1428709"/>
            <a:ext cx="4427984" cy="48491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Picture 4" descr="C:\Users\Андрей\Desktop\IMG-20241023-WA00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1124744"/>
            <a:ext cx="4248472" cy="5087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fon-solosen-osen433-350x2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11560" y="384390"/>
            <a:ext cx="78488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Игра средней подвижности «Собери грибы».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5602" name="Picture 2" descr="C:\Users\Андрей\Desktop\IMG-20241023-WA00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3728" y="1196752"/>
            <a:ext cx="4824536" cy="52008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fon-solosen-osen433-350x2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4577" name="Picture 1" descr="C:\Users\Андрей\Desktop\png-klev-club-p-spasibo-za-vnimanie-png-1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696" y="1412776"/>
            <a:ext cx="6192688" cy="40119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fon-solosen-osen433-350x2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27584" y="1477221"/>
            <a:ext cx="76328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Цель: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Познакомить детей с осенними явлениями в природе.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Задачи: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Уточнить</a:t>
            </a:r>
            <a:r>
              <a:rPr lang="ru-RU" sz="2400" dirty="0" smtClean="0">
                <a:cs typeface="Arial" pitchFamily="34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приспособления животных в условиях данного сезона.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Закрепить знания об осенней одежде человека. Развивать эмоциональную отзывчивость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fon-solosen-osen433-350x2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1052736"/>
            <a:ext cx="5670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Летят дождинки</a:t>
            </a:r>
          </a:p>
          <a:p>
            <a:r>
              <a:rPr lang="ru-RU" sz="2400" dirty="0" smtClean="0"/>
              <a:t>Летят, летят дождинки,</a:t>
            </a:r>
          </a:p>
          <a:p>
            <a:r>
              <a:rPr lang="ru-RU" sz="2400" dirty="0" smtClean="0"/>
              <a:t>Не выйдешь из ворот.</a:t>
            </a:r>
          </a:p>
          <a:p>
            <a:r>
              <a:rPr lang="ru-RU" sz="2400" dirty="0" smtClean="0"/>
              <a:t>По вымокшей тропинке</a:t>
            </a:r>
          </a:p>
          <a:p>
            <a:r>
              <a:rPr lang="ru-RU" sz="2400" dirty="0" smtClean="0"/>
              <a:t>Сырой туман ползёт.</a:t>
            </a:r>
          </a:p>
          <a:p>
            <a:r>
              <a:rPr lang="ru-RU" sz="2400" dirty="0" smtClean="0"/>
              <a:t>У погрустневших сосен</a:t>
            </a:r>
          </a:p>
          <a:p>
            <a:r>
              <a:rPr lang="ru-RU" sz="2400" dirty="0" smtClean="0"/>
              <a:t>И огненных рябин</a:t>
            </a:r>
          </a:p>
          <a:p>
            <a:r>
              <a:rPr lang="ru-RU" sz="2400" dirty="0" smtClean="0"/>
              <a:t>Идёт и сеет осень</a:t>
            </a:r>
          </a:p>
          <a:p>
            <a:r>
              <a:rPr lang="ru-RU" sz="2400" dirty="0" smtClean="0"/>
              <a:t>Душистые грибы!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536044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И. Демьянов</a:t>
            </a:r>
            <a:endParaRPr lang="ru-RU" sz="2400" dirty="0"/>
          </a:p>
        </p:txBody>
      </p:sp>
      <p:pic>
        <p:nvPicPr>
          <p:cNvPr id="9217" name="Picture 1" descr="C:\Users\Андрей\Desktop\20241011_0753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29281">
            <a:off x="4788024" y="1052736"/>
            <a:ext cx="3563888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fon-solosen-osen433-350x2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3" name="Picture 1" descr="C:\Users\Андрей\Desktop\IMG-20241023-WA00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27340">
            <a:off x="3898251" y="944224"/>
            <a:ext cx="4401574" cy="48906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55576" y="1504072"/>
            <a:ext cx="331236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Интегрированное занятие: задействованы познавательная, речевая и физические области развития</a:t>
            </a:r>
            <a:r>
              <a:rPr lang="ru-RU" sz="1200" dirty="0" smtClean="0"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fon-solosen-osen433-350x2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31640" y="548681"/>
            <a:ext cx="5526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Признаки осени в живой природе:</a:t>
            </a:r>
            <a:endParaRPr lang="ru-RU" dirty="0" smtClean="0"/>
          </a:p>
          <a:p>
            <a:r>
              <a:rPr lang="ru-RU" dirty="0" smtClean="0"/>
              <a:t>листья лиственных деревьев меняют цвет и опадают,</a:t>
            </a:r>
          </a:p>
          <a:p>
            <a:r>
              <a:rPr lang="ru-RU" dirty="0" smtClean="0"/>
              <a:t>травянистые растения увядают.</a:t>
            </a:r>
          </a:p>
          <a:p>
            <a:endParaRPr lang="ru-RU" dirty="0" smtClean="0"/>
          </a:p>
        </p:txBody>
      </p:sp>
      <p:sp>
        <p:nvSpPr>
          <p:cNvPr id="7170" name="AutoShape 2" descr="Цитаты про осень из книг, фильмов и от известных людей: подборка красивых  фра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1" name="Picture 3" descr="C:\Users\Андрей\Desktop\51080b29458d0687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1700808"/>
            <a:ext cx="6408712" cy="43685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fon-solosen-osen433-350x2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620688"/>
            <a:ext cx="480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Перелётные птицы улетают в тёплые края.</a:t>
            </a:r>
          </a:p>
        </p:txBody>
      </p:sp>
      <p:pic>
        <p:nvPicPr>
          <p:cNvPr id="6145" name="Picture 1" descr="C:\Users\Андрей\Desktop\1680600353_kartinki-pibig-info-p-kartinki-na-temu-pereletnie-ptitsi-arti-7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1556792"/>
            <a:ext cx="7056784" cy="45628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fon-solosen-osen433-350x2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26064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Медведь готовится к зимней спячки. </a:t>
            </a:r>
          </a:p>
        </p:txBody>
      </p:sp>
      <p:pic>
        <p:nvPicPr>
          <p:cNvPr id="5121" name="Picture 1" descr="C:\Users\Андрей\Desktop\1680695930_animals-pibig-info-p-zimnyaya-spyachka-medvedya-zhivotnie-insta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1268760"/>
            <a:ext cx="7344816" cy="46653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fon-solosen-osen433-350x2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260649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Белка делает запасы на зиму.</a:t>
            </a:r>
            <a:endParaRPr lang="ru-RU" dirty="0"/>
          </a:p>
        </p:txBody>
      </p:sp>
      <p:pic>
        <p:nvPicPr>
          <p:cNvPr id="4097" name="Picture 1" descr="C:\Users\Андрей\Desktop\1648944046_5-vsegda-pomnim-com-p-belka-osenyu-v-lesu-foto-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664" y="1124744"/>
            <a:ext cx="6408712" cy="49994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fon-solosen-osen433-350x2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66232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«С кочки на кочку»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074" name="Picture 2" descr="C:\Users\Андрей\Desktop\IMG-20241023-WA003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1700808"/>
            <a:ext cx="3672408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5" name="Picture 3" descr="C:\Users\Андрей\Desktop\IMG-20241023-WA005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874879">
            <a:off x="4421264" y="1410762"/>
            <a:ext cx="3701619" cy="4996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163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New</cp:lastModifiedBy>
  <cp:revision>13</cp:revision>
  <dcterms:created xsi:type="dcterms:W3CDTF">2024-10-29T17:14:21Z</dcterms:created>
  <dcterms:modified xsi:type="dcterms:W3CDTF">2024-10-30T06:41:31Z</dcterms:modified>
</cp:coreProperties>
</file>