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07" autoAdjust="0"/>
  </p:normalViewPr>
  <p:slideViewPr>
    <p:cSldViewPr>
      <p:cViewPr>
        <p:scale>
          <a:sx n="80" d="100"/>
          <a:sy n="80" d="100"/>
        </p:scale>
        <p:origin x="-2502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F4503-DB8D-410E-986D-170B25F88A5B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55F6E-5707-474F-90C6-7C788BA4F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21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5F6E-5707-474F-90C6-7C788BA4F8F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486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5F6E-5707-474F-90C6-7C788BA4F8F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565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37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9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01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383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35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190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093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272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61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00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7B29-58E5-4B88-8679-1B0A87EDB646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1A6E-E4E5-4EB9-8EF9-BFAE3ADBAB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266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dmin\Desktop\песни в машину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6054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432048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Развлечение к дню космонавтики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4211960" y="4869160"/>
            <a:ext cx="4392488" cy="12961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музыкальный руководитель: Галкина Л.А.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86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Расширение и закрепление знаний детей о первом полёте человека в космос. Воспитывать чувство патриотизма, любви к Родине.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песни в машину\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день косм\20230411_1138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1844824"/>
            <a:ext cx="6850616" cy="4467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560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76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Чтоб ракетой управлять,</a:t>
            </a:r>
            <a:br>
              <a:rPr lang="ru-RU" sz="2800" dirty="0" smtClean="0"/>
            </a:br>
            <a:r>
              <a:rPr lang="ru-RU" sz="2800" dirty="0" smtClean="0"/>
              <a:t>Нужно смелым, сильным стать!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esktop\песни в машину\4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96944" cy="530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день косм\20230411_1138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289657">
            <a:off x="1066104" y="1827327"/>
            <a:ext cx="3439444" cy="4268749"/>
          </a:xfrm>
          <a:prstGeom prst="rect">
            <a:avLst/>
          </a:prstGeom>
          <a:noFill/>
        </p:spPr>
      </p:pic>
      <p:pic>
        <p:nvPicPr>
          <p:cNvPr id="3075" name="Picture 3" descr="F:\день косм\20230412_1631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176727">
            <a:off x="4548488" y="2422090"/>
            <a:ext cx="3902859" cy="2679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900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Плуто-плуто</a:t>
            </a:r>
            <a:r>
              <a:rPr lang="ru-RU" sz="2800" dirty="0" smtClean="0"/>
              <a:t>, </a:t>
            </a:r>
            <a:r>
              <a:rPr lang="ru-RU" sz="2800" dirty="0" err="1" smtClean="0"/>
              <a:t>плутончики</a:t>
            </a:r>
            <a:r>
              <a:rPr lang="ru-RU" sz="2800" dirty="0" smtClean="0"/>
              <a:t> в скоростных </a:t>
            </a:r>
            <a:r>
              <a:rPr lang="ru-RU" sz="2800" dirty="0" err="1" smtClean="0"/>
              <a:t>плутотапочках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dmin\Desktop\песни в машину\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85698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F:\день косм\20230418_2351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221088"/>
            <a:ext cx="4536504" cy="2297460"/>
          </a:xfrm>
          <a:prstGeom prst="rect">
            <a:avLst/>
          </a:prstGeom>
          <a:noFill/>
        </p:spPr>
      </p:pic>
      <p:pic>
        <p:nvPicPr>
          <p:cNvPr id="5123" name="Picture 3" descr="F:\день косм\20230419_000214 - копи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3928" y="1700808"/>
            <a:ext cx="4896544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490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Слабых в космос не берут-</a:t>
            </a:r>
            <a:br>
              <a:rPr lang="ru-RU" sz="2800" dirty="0" smtClean="0"/>
            </a:br>
            <a:r>
              <a:rPr lang="ru-RU" sz="2800" dirty="0" smtClean="0"/>
              <a:t>Ведь полёт нелёгкий труд!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Desktop\песни в машину\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856984" cy="537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день косм\20230418_235919 - копи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694858">
            <a:off x="589881" y="2134208"/>
            <a:ext cx="3323836" cy="3017876"/>
          </a:xfrm>
          <a:prstGeom prst="rect">
            <a:avLst/>
          </a:prstGeom>
          <a:noFill/>
        </p:spPr>
      </p:pic>
      <p:pic>
        <p:nvPicPr>
          <p:cNvPr id="4100" name="Picture 4" descr="F:\день косм\20230418_23591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49523">
            <a:off x="4819942" y="2510475"/>
            <a:ext cx="3475666" cy="2954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577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2879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/>
              <a:t>И удивительного нет, что это нами, нами начат</a:t>
            </a:r>
            <a:br>
              <a:rPr lang="ru-RU" sz="2400" b="0" dirty="0" smtClean="0"/>
            </a:br>
            <a:r>
              <a:rPr lang="ru-RU" sz="2400" b="0" dirty="0" smtClean="0"/>
              <a:t>Штурм неразгаданных планет.</a:t>
            </a:r>
            <a:endParaRPr lang="ru-RU" sz="2400" b="0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899592" y="2780928"/>
            <a:ext cx="7632848" cy="936103"/>
          </a:xfrm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23528" y="1052736"/>
            <a:ext cx="8424936" cy="55446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F:\день косм\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124744"/>
            <a:ext cx="8568952" cy="5472608"/>
          </a:xfrm>
          <a:prstGeom prst="rect">
            <a:avLst/>
          </a:prstGeom>
          <a:noFill/>
        </p:spPr>
      </p:pic>
      <p:pic>
        <p:nvPicPr>
          <p:cNvPr id="1027" name="Picture 3" descr="D:\Загрузки\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1412776"/>
            <a:ext cx="7200800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4614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58</Words>
  <Application>Microsoft Office PowerPoint</Application>
  <PresentationFormat>Экран (4:3)</PresentationFormat>
  <Paragraphs>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Развлечение к дню космонавтики </vt:lpstr>
      <vt:lpstr>Расширение и закрепление знаний детей о первом полёте человека в космос. Воспитывать чувство патриотизма, любви к Родине.</vt:lpstr>
      <vt:lpstr>Чтоб ракетой управлять, Нужно смелым, сильным стать!</vt:lpstr>
      <vt:lpstr>Плуто-плуто, плутончики в скоростных плутотапочках</vt:lpstr>
      <vt:lpstr>Слабых в космос не берут- Ведь полёт нелёгкий труд!</vt:lpstr>
      <vt:lpstr>И удивительного нет, что это нами, нами начат Штурм неразгаданных планет.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New</cp:lastModifiedBy>
  <cp:revision>22</cp:revision>
  <dcterms:created xsi:type="dcterms:W3CDTF">2023-05-01T09:07:29Z</dcterms:created>
  <dcterms:modified xsi:type="dcterms:W3CDTF">2023-05-02T08:14:52Z</dcterms:modified>
</cp:coreProperties>
</file>