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5" autoAdjust="0"/>
    <p:restoredTop sz="94607" autoAdjust="0"/>
  </p:normalViewPr>
  <p:slideViewPr>
    <p:cSldViewPr>
      <p:cViewPr>
        <p:scale>
          <a:sx n="80" d="100"/>
          <a:sy n="80" d="100"/>
        </p:scale>
        <p:origin x="-2502" y="-7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9F4503-DB8D-410E-986D-170B25F88A5B}" type="datetimeFigureOut">
              <a:rPr lang="ru-RU" smtClean="0"/>
              <a:pPr/>
              <a:t>02.05.2023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55F6E-5707-474F-90C6-7C788BA4F8F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3214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55F6E-5707-474F-90C6-7C788BA4F8FF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8486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55F6E-5707-474F-90C6-7C788BA4F8FF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7B29-58E5-4B88-8679-1B0A87EDB646}" type="datetimeFigureOut">
              <a:rPr lang="ru-RU" smtClean="0"/>
              <a:pPr/>
              <a:t>02.05.2023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1A6E-E4E5-4EB9-8EF9-BFAE3ADBAB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5652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7B29-58E5-4B88-8679-1B0A87EDB646}" type="datetimeFigureOut">
              <a:rPr lang="ru-RU" smtClean="0"/>
              <a:pPr/>
              <a:t>02.05.2023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1A6E-E4E5-4EB9-8EF9-BFAE3ADBAB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48373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7B29-58E5-4B88-8679-1B0A87EDB646}" type="datetimeFigureOut">
              <a:rPr lang="ru-RU" smtClean="0"/>
              <a:pPr/>
              <a:t>02.05.2023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1A6E-E4E5-4EB9-8EF9-BFAE3ADBAB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3973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7B29-58E5-4B88-8679-1B0A87EDB646}" type="datetimeFigureOut">
              <a:rPr lang="ru-RU" smtClean="0"/>
              <a:pPr/>
              <a:t>02.05.2023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1A6E-E4E5-4EB9-8EF9-BFAE3ADBAB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30144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7B29-58E5-4B88-8679-1B0A87EDB646}" type="datetimeFigureOut">
              <a:rPr lang="ru-RU" smtClean="0"/>
              <a:pPr/>
              <a:t>02.05.2023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1A6E-E4E5-4EB9-8EF9-BFAE3ADBAB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43831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7B29-58E5-4B88-8679-1B0A87EDB646}" type="datetimeFigureOut">
              <a:rPr lang="ru-RU" smtClean="0"/>
              <a:pPr/>
              <a:t>02.05.2023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1A6E-E4E5-4EB9-8EF9-BFAE3ADBAB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83569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7B29-58E5-4B88-8679-1B0A87EDB646}" type="datetimeFigureOut">
              <a:rPr lang="ru-RU" smtClean="0"/>
              <a:pPr/>
              <a:t>02.05.2023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1A6E-E4E5-4EB9-8EF9-BFAE3ADBAB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31908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7B29-58E5-4B88-8679-1B0A87EDB646}" type="datetimeFigureOut">
              <a:rPr lang="ru-RU" smtClean="0"/>
              <a:pPr/>
              <a:t>02.05.2023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1A6E-E4E5-4EB9-8EF9-BFAE3ADBAB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40938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7B29-58E5-4B88-8679-1B0A87EDB646}" type="datetimeFigureOut">
              <a:rPr lang="ru-RU" smtClean="0"/>
              <a:pPr/>
              <a:t>02.05.2023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1A6E-E4E5-4EB9-8EF9-BFAE3ADBAB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2722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7B29-58E5-4B88-8679-1B0A87EDB646}" type="datetimeFigureOut">
              <a:rPr lang="ru-RU" smtClean="0"/>
              <a:pPr/>
              <a:t>02.05.2023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1A6E-E4E5-4EB9-8EF9-BFAE3ADBAB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78619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7B29-58E5-4B88-8679-1B0A87EDB646}" type="datetimeFigureOut">
              <a:rPr lang="ru-RU" smtClean="0"/>
              <a:pPr/>
              <a:t>02.05.2023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1A6E-E4E5-4EB9-8EF9-BFAE3ADBAB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28006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F7B29-58E5-4B88-8679-1B0A87EDB646}" type="datetimeFigureOut">
              <a:rPr lang="ru-RU" smtClean="0"/>
              <a:pPr/>
              <a:t>02.05.2023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C1A6E-E4E5-4EB9-8EF9-BFAE3ADBAB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62666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Admin\Desktop\песни в машину\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764704"/>
            <a:ext cx="8605464" cy="5832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432048"/>
          </a:xfrm>
        </p:spPr>
        <p:txBody>
          <a:bodyPr>
            <a:noAutofit/>
          </a:bodyPr>
          <a:lstStyle/>
          <a:p>
            <a:r>
              <a:rPr lang="ru-RU" sz="2400" dirty="0" smtClean="0"/>
              <a:t>Развлечение к дню космонавтики 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0800000" flipV="1">
            <a:off x="4211960" y="4869160"/>
            <a:ext cx="4392488" cy="1296144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Подготовила музыкальный руководитель: Галкина Л.А.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56860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Расширение и закрепление знаний детей о первом полёте человека в космос. Воспитывать чувство патриотизма, любви к Родине.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Admin\Desktop\песни в машину\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340768"/>
            <a:ext cx="8784976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F:\день косм\20230411_11381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331640" y="1844824"/>
            <a:ext cx="6850616" cy="44675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35605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7769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Чтоб ракетой управлять,</a:t>
            </a:r>
            <a:br>
              <a:rPr lang="ru-RU" sz="2800" dirty="0" smtClean="0"/>
            </a:br>
            <a:r>
              <a:rPr lang="ru-RU" sz="2800" dirty="0" smtClean="0"/>
              <a:t>Нужно смелым, сильным стать!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Admin\Desktop\песни в машину\4.gi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40768"/>
            <a:ext cx="8496944" cy="5303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F:\день косм\20230411_11381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20289657">
            <a:off x="1066104" y="1827327"/>
            <a:ext cx="3439444" cy="4268749"/>
          </a:xfrm>
          <a:prstGeom prst="rect">
            <a:avLst/>
          </a:prstGeom>
          <a:noFill/>
        </p:spPr>
      </p:pic>
      <p:pic>
        <p:nvPicPr>
          <p:cNvPr id="3075" name="Picture 3" descr="F:\день косм\20230412_163145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1176727">
            <a:off x="4548488" y="2422090"/>
            <a:ext cx="3902859" cy="267979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159007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ru-RU" sz="2800" dirty="0" err="1" smtClean="0"/>
              <a:t>Плуто-плуто</a:t>
            </a:r>
            <a:r>
              <a:rPr lang="ru-RU" sz="2800" dirty="0" smtClean="0"/>
              <a:t>, </a:t>
            </a:r>
            <a:r>
              <a:rPr lang="ru-RU" sz="2800" dirty="0" err="1" smtClean="0"/>
              <a:t>плутончики</a:t>
            </a:r>
            <a:r>
              <a:rPr lang="ru-RU" sz="2800" dirty="0" smtClean="0"/>
              <a:t> в скоростных </a:t>
            </a:r>
            <a:r>
              <a:rPr lang="ru-RU" sz="2800" dirty="0" err="1" smtClean="0"/>
              <a:t>плутотапочках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C:\Users\Admin\Desktop\песни в машину\7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340768"/>
            <a:ext cx="8856984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F:\день косм\20230418_23515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528" y="4221088"/>
            <a:ext cx="4536504" cy="2297460"/>
          </a:xfrm>
          <a:prstGeom prst="rect">
            <a:avLst/>
          </a:prstGeom>
          <a:noFill/>
        </p:spPr>
      </p:pic>
      <p:pic>
        <p:nvPicPr>
          <p:cNvPr id="5123" name="Picture 3" descr="F:\день косм\20230419_000214 - копия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923928" y="1700808"/>
            <a:ext cx="4896544" cy="24482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24908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Слабых в космос не берут-</a:t>
            </a:r>
            <a:br>
              <a:rPr lang="ru-RU" sz="2800" dirty="0" smtClean="0"/>
            </a:br>
            <a:r>
              <a:rPr lang="ru-RU" sz="2800" dirty="0" smtClean="0"/>
              <a:t>Ведь полёт нелёгкий труд!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Admin\Desktop\песни в машину\8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1268760"/>
            <a:ext cx="8856984" cy="5377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F:\день косм\20230418_235919 - копия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20694858">
            <a:off x="589881" y="2134208"/>
            <a:ext cx="3323836" cy="3017876"/>
          </a:xfrm>
          <a:prstGeom prst="rect">
            <a:avLst/>
          </a:prstGeom>
          <a:noFill/>
        </p:spPr>
      </p:pic>
      <p:pic>
        <p:nvPicPr>
          <p:cNvPr id="4100" name="Picture 4" descr="F:\день косм\20230418_235919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 rot="2149523">
            <a:off x="4819942" y="2510475"/>
            <a:ext cx="3475666" cy="29548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785774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128792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0" dirty="0" smtClean="0"/>
              <a:t>И удивительного нет, что это нами, нами начат</a:t>
            </a:r>
            <a:br>
              <a:rPr lang="ru-RU" sz="2400" b="0" dirty="0" smtClean="0"/>
            </a:br>
            <a:r>
              <a:rPr lang="ru-RU" sz="2400" b="0" dirty="0" smtClean="0"/>
              <a:t>Штурм неразгаданных планет.</a:t>
            </a:r>
            <a:endParaRPr lang="ru-RU" sz="2400" b="0" dirty="0"/>
          </a:p>
        </p:txBody>
      </p:sp>
      <p:sp>
        <p:nvSpPr>
          <p:cNvPr id="5" name="Рисунок 4"/>
          <p:cNvSpPr>
            <a:spLocks noGrp="1"/>
          </p:cNvSpPr>
          <p:nvPr>
            <p:ph type="pic" idx="1"/>
          </p:nvPr>
        </p:nvSpPr>
        <p:spPr>
          <a:xfrm>
            <a:off x="899592" y="2780928"/>
            <a:ext cx="7632848" cy="936103"/>
          </a:xfrm>
        </p:spPr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323528" y="1052736"/>
            <a:ext cx="8424936" cy="5544616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026" name="Picture 2" descr="F:\день косм\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1520" y="1124744"/>
            <a:ext cx="8568952" cy="5472608"/>
          </a:xfrm>
          <a:prstGeom prst="rect">
            <a:avLst/>
          </a:prstGeom>
          <a:noFill/>
        </p:spPr>
      </p:pic>
      <p:pic>
        <p:nvPicPr>
          <p:cNvPr id="1027" name="Picture 3" descr="D:\Загрузки\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99592" y="1412776"/>
            <a:ext cx="7200800" cy="48245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8246147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58</Words>
  <Application>Microsoft Office PowerPoint</Application>
  <PresentationFormat>Экран (4:3)</PresentationFormat>
  <Paragraphs>9</Paragraphs>
  <Slides>6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Развлечение к дню космонавтики </vt:lpstr>
      <vt:lpstr>Расширение и закрепление знаний детей о первом полёте человека в космос. Воспитывать чувство патриотизма, любви к Родине.</vt:lpstr>
      <vt:lpstr>Чтоб ракетой управлять, Нужно смелым, сильным стать!</vt:lpstr>
      <vt:lpstr>Плуто-плуто, плутончики в скоростных плутотапочках</vt:lpstr>
      <vt:lpstr>Слабых в космос не берут- Ведь полёт нелёгкий труд!</vt:lpstr>
      <vt:lpstr>И удивительного нет, что это нами, нами начат Штурм неразгаданных планет.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New</cp:lastModifiedBy>
  <cp:revision>22</cp:revision>
  <dcterms:created xsi:type="dcterms:W3CDTF">2023-05-01T09:07:29Z</dcterms:created>
  <dcterms:modified xsi:type="dcterms:W3CDTF">2023-05-02T08:14:52Z</dcterms:modified>
</cp:coreProperties>
</file>