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f2.ppt-online.org/files2/slide/g/gBc13UGYhLIVwC20bJp9PskjNFSxmDq84lfAWMo6O/slide-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Андрей\Desktop\maxresdefault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1520" y="404665"/>
            <a:ext cx="8640960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16216" y="4797152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Выполнил: </a:t>
            </a:r>
            <a:r>
              <a:rPr lang="ru-RU" dirty="0" smtClean="0"/>
              <a:t>воспитатель Жирнова </a:t>
            </a:r>
            <a:r>
              <a:rPr lang="ru-RU" dirty="0"/>
              <a:t>Ю.А.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00362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Каргасок</a:t>
            </a:r>
            <a:r>
              <a:rPr lang="ru-RU" dirty="0"/>
              <a:t> 2023г.</a:t>
            </a:r>
          </a:p>
        </p:txBody>
      </p:sp>
    </p:spTree>
    <p:extLst>
      <p:ext uri="{BB962C8B-B14F-4D97-AF65-F5344CB8AC3E}">
        <p14:creationId xmlns:p14="http://schemas.microsoft.com/office/powerpoint/2010/main" xmlns="" val="267397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f2.ppt-online.org/files2/slide/g/gBc13UGYhLIVwC20bJp9PskjNFSxmDq84lfAWMo6O/slide-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6136" y="332656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23 ФЕВРАЛЯ </a:t>
            </a:r>
          </a:p>
          <a:p>
            <a:r>
              <a:rPr lang="ru-RU" dirty="0"/>
              <a:t>                                                                                                       Отмечаем мы не зря, </a:t>
            </a:r>
          </a:p>
          <a:p>
            <a:r>
              <a:rPr lang="ru-RU" dirty="0"/>
              <a:t>                                                                                                       И поздравить мы должны, </a:t>
            </a:r>
          </a:p>
          <a:p>
            <a:r>
              <a:rPr lang="ru-RU" dirty="0"/>
              <a:t>                                                                                                       Всех защитников страны!</a:t>
            </a:r>
          </a:p>
        </p:txBody>
      </p:sp>
      <p:pic>
        <p:nvPicPr>
          <p:cNvPr id="8" name="Picture 2" descr="https://cf2.ppt-online.org/files2/slide/g/gBc13UGYhLIVwC20bJp9PskjNFSxmDq84lfAWMo6O/slide-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96136" y="332655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23 ФЕВРАЛЯ </a:t>
            </a:r>
          </a:p>
          <a:p>
            <a:r>
              <a:rPr lang="ru-RU" dirty="0"/>
              <a:t>                                                                                                       Отмечаем мы не зря, </a:t>
            </a:r>
          </a:p>
          <a:p>
            <a:r>
              <a:rPr lang="ru-RU" dirty="0"/>
              <a:t>                                                                                                       И поздравить мы должны, </a:t>
            </a:r>
          </a:p>
          <a:p>
            <a:r>
              <a:rPr lang="ru-RU" dirty="0"/>
              <a:t>                                                                                                       Всех защитников страны!</a:t>
            </a:r>
          </a:p>
        </p:txBody>
      </p:sp>
      <p:pic>
        <p:nvPicPr>
          <p:cNvPr id="10" name="Picture 2" descr="https://cf2.ppt-online.org/files2/slide/g/gBc13UGYhLIVwC20bJp9PskjNFSxmDq84lfAWMo6O/slide-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3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796136" y="301327"/>
            <a:ext cx="30963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solidFill>
                  <a:srgbClr val="FF0000"/>
                </a:solidFill>
              </a:rPr>
              <a:t>23 ФЕВРАЛЯ </a:t>
            </a:r>
          </a:p>
          <a:p>
            <a:r>
              <a:rPr lang="ru-RU" sz="2000" dirty="0"/>
              <a:t>                                                                                                       Отмечаем мы не зря, </a:t>
            </a:r>
          </a:p>
          <a:p>
            <a:r>
              <a:rPr lang="ru-RU" sz="2000" dirty="0"/>
              <a:t>                                                                                                       И поздравить мы должны, </a:t>
            </a:r>
          </a:p>
          <a:p>
            <a:r>
              <a:rPr lang="ru-RU" sz="2000" dirty="0"/>
              <a:t>                                                                                                       Всех защитников страны!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278445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 descr="https://i.mycdn.me/i?r=AyH4iRPQ2q0otWIFepML2LxR9eIgFC-YKUMTTUh2XAapTw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3568" y="2548096"/>
            <a:ext cx="7920879" cy="354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94739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f2.ppt-online.org/files2/slide/g/gBc13UGYhLIVwC20bJp9PskjNFSxmDq84lfAWMo6O/slide-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4868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Счастья </a:t>
            </a:r>
            <a:r>
              <a:rPr lang="ru-RU" sz="2000" dirty="0"/>
              <a:t>всем, большой удачи,                   </a:t>
            </a:r>
            <a:r>
              <a:rPr lang="ru-RU" sz="2000" dirty="0" smtClean="0"/>
              <a:t>Хотим </a:t>
            </a:r>
            <a:r>
              <a:rPr lang="ru-RU" sz="2000" dirty="0"/>
              <a:t>скорее подрасти,</a:t>
            </a:r>
          </a:p>
          <a:p>
            <a:r>
              <a:rPr lang="ru-RU" sz="2000" dirty="0"/>
              <a:t>   Выполнять свои задачи,                              </a:t>
            </a:r>
            <a:r>
              <a:rPr lang="ru-RU" sz="2000" dirty="0" smtClean="0"/>
              <a:t>Чтоб </a:t>
            </a:r>
            <a:r>
              <a:rPr lang="ru-RU" sz="2000" dirty="0"/>
              <a:t>встать в солдатский строй,</a:t>
            </a:r>
          </a:p>
          <a:p>
            <a:r>
              <a:rPr lang="ru-RU" sz="2000" dirty="0"/>
              <a:t>   И отваги не терять,                                       </a:t>
            </a:r>
            <a:r>
              <a:rPr lang="ru-RU" sz="2000" dirty="0" smtClean="0"/>
              <a:t>И </a:t>
            </a:r>
            <a:r>
              <a:rPr lang="ru-RU" sz="2000" dirty="0"/>
              <a:t>званье гордое несть</a:t>
            </a:r>
          </a:p>
          <a:p>
            <a:r>
              <a:rPr lang="ru-RU" sz="2000" dirty="0"/>
              <a:t>   Всех надежно защищать!                            «Российский рядовой!» </a:t>
            </a:r>
          </a:p>
        </p:txBody>
      </p:sp>
      <p:pic>
        <p:nvPicPr>
          <p:cNvPr id="6" name="Рисунок 5" descr="https://i.mycdn.me/i?r=AyH4iRPQ2q0otWIFepML2LxRTt8Kee5yzuUp7bucuCx1VA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3568" y="2060848"/>
            <a:ext cx="3152805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https://i.mycdn.me/i?r=AyH4iRPQ2q0otWIFepML2LxRXBLx9qrBH58bfi3uGy2Vwg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88024" y="2132855"/>
            <a:ext cx="3240360" cy="4176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22575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f2.ppt-online.org/files2/slide/g/gBc13UGYhLIVwC20bJp9PskjNFSxmDq84lfAWMo6O/slide-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764704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Мы гордимся нашей,                            </a:t>
            </a:r>
            <a:r>
              <a:rPr lang="ru-RU" sz="2000" dirty="0" smtClean="0"/>
              <a:t>          В </a:t>
            </a:r>
            <a:r>
              <a:rPr lang="ru-RU" sz="2000" dirty="0"/>
              <a:t>феврале есть важный праздник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Мирною </a:t>
            </a:r>
            <a:r>
              <a:rPr lang="ru-RU" sz="2000" dirty="0"/>
              <a:t>страной,                                 </a:t>
            </a:r>
            <a:r>
              <a:rPr lang="ru-RU" sz="2000" dirty="0" smtClean="0"/>
              <a:t>            Всех </a:t>
            </a:r>
            <a:r>
              <a:rPr lang="ru-RU" sz="2000" dirty="0"/>
              <a:t>мальчишек и мужчин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И </a:t>
            </a:r>
            <a:r>
              <a:rPr lang="ru-RU" sz="2000" dirty="0"/>
              <a:t>непобедимой,                                   </a:t>
            </a:r>
            <a:r>
              <a:rPr lang="ru-RU" sz="2000" dirty="0" smtClean="0"/>
              <a:t>            Силы</a:t>
            </a:r>
            <a:r>
              <a:rPr lang="ru-RU" sz="2000" dirty="0"/>
              <a:t>, мужества желаем,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Армией </a:t>
            </a:r>
            <a:r>
              <a:rPr lang="ru-RU" sz="2000" dirty="0"/>
              <a:t>родной!                                  </a:t>
            </a:r>
            <a:r>
              <a:rPr lang="ru-RU" sz="2000" dirty="0" smtClean="0"/>
              <a:t>             И </a:t>
            </a:r>
            <a:r>
              <a:rPr lang="ru-RU" sz="2000" dirty="0"/>
              <a:t>не драться без причин!</a:t>
            </a:r>
          </a:p>
        </p:txBody>
      </p:sp>
      <p:pic>
        <p:nvPicPr>
          <p:cNvPr id="6" name="Рисунок 5" descr="https://i.mycdn.me/i?r=AyH4iRPQ2q0otWIFepML2LxRAKnqaYosS-qpmgRGKhheKw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12137" y="2348881"/>
            <a:ext cx="2291711" cy="3361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https://i.mycdn.me/i?r=AyH4iRPQ2q0otWIFepML2LxR2gw5DbO2lXSHZs_sumMxyQ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47864" y="2348880"/>
            <a:ext cx="2520280" cy="3361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https://i.mycdn.me/i?r=AyH4iRPQ2q0otWIFepML2LxR7-qCFy3cLPrpPo2HoWcwRw"/>
          <p:cNvPicPr/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12160" y="2348880"/>
            <a:ext cx="2088232" cy="3361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39716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f2.ppt-online.org/files2/slide/g/gBc13UGYhLIVwC20bJp9PskjNFSxmDq84lfAWMo6O/slide-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i.mycdn.me/i?r=AyH4iRPQ2q0otWIFepML2LxRysZXwglWEOXVzFaEINacow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3568" y="476672"/>
            <a:ext cx="2880320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36096" y="476672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Нас всегда </a:t>
            </a:r>
            <a:r>
              <a:rPr lang="ru-RU" sz="2000" dirty="0"/>
              <a:t>вы защищайте </a:t>
            </a:r>
          </a:p>
          <a:p>
            <a:r>
              <a:rPr lang="ru-RU" sz="2000" dirty="0"/>
              <a:t>И в обиду не давайте.</a:t>
            </a:r>
          </a:p>
          <a:p>
            <a:r>
              <a:rPr lang="ru-RU" sz="2000" dirty="0"/>
              <a:t>Мирной будет пусть земля</a:t>
            </a:r>
          </a:p>
          <a:p>
            <a:r>
              <a:rPr lang="ru-RU" sz="2000" dirty="0"/>
              <a:t>С 23февраля! </a:t>
            </a:r>
          </a:p>
        </p:txBody>
      </p:sp>
      <p:pic>
        <p:nvPicPr>
          <p:cNvPr id="10" name="Рисунок 9" descr="https://pic.rutubelist.ru/video/b6/28/b62810e53c154f3f96f0498d5a7a3e0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5180773" cy="3378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1297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f2.ppt-online.org/files2/slide/g/gBc13UGYhLIVwC20bJp9PskjNFSxmDq84lfAWMo6O/slide-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i.mycdn.me/i?r=AyH4iRPQ2q0otWIFepML2LxRBkOiUGrUYzgQZFKaWyW5Og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7544" y="548680"/>
            <a:ext cx="8280920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221088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Солдаты охраняют</a:t>
            </a:r>
          </a:p>
          <a:p>
            <a:pPr algn="ctr"/>
            <a:r>
              <a:rPr lang="ru-RU" sz="2000" dirty="0"/>
              <a:t>И жизнь, и мир, и труд</a:t>
            </a:r>
          </a:p>
          <a:p>
            <a:pPr algn="ctr"/>
            <a:r>
              <a:rPr lang="ru-RU" sz="2000" dirty="0"/>
              <a:t>Так пусть же все ребята</a:t>
            </a:r>
          </a:p>
          <a:p>
            <a:pPr algn="ctr"/>
            <a:r>
              <a:rPr lang="ru-RU" sz="2000" dirty="0"/>
              <a:t>Счастливыми растут!</a:t>
            </a:r>
          </a:p>
        </p:txBody>
      </p:sp>
    </p:spTree>
    <p:extLst>
      <p:ext uri="{BB962C8B-B14F-4D97-AF65-F5344CB8AC3E}">
        <p14:creationId xmlns:p14="http://schemas.microsoft.com/office/powerpoint/2010/main" xmlns="" val="583238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183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New</cp:lastModifiedBy>
  <cp:revision>6</cp:revision>
  <dcterms:created xsi:type="dcterms:W3CDTF">2023-02-27T03:44:53Z</dcterms:created>
  <dcterms:modified xsi:type="dcterms:W3CDTF">2023-02-27T06:19:06Z</dcterms:modified>
</cp:coreProperties>
</file>