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72" r:id="rId8"/>
    <p:sldId id="271" r:id="rId9"/>
    <p:sldId id="270" r:id="rId10"/>
    <p:sldId id="269" r:id="rId11"/>
    <p:sldId id="274" r:id="rId12"/>
    <p:sldId id="273" r:id="rId13"/>
    <p:sldId id="268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" y="0"/>
            <a:ext cx="9144936" cy="6957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«Каргасокский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/с № 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272808" cy="2808312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мнемотехники в развитии памяти и связной речи старших дошкольников»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Леонтьева Е.Л.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67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984776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2424"/>
            <a:ext cx="7056784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99" y="3783929"/>
            <a:ext cx="664686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70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646863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14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1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58775"/>
            <a:ext cx="6645275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54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13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Коллаж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47864" y="1196752"/>
            <a:ext cx="5400600" cy="525658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Коллаж как прием мнемотехники при закреплении лексических тем.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Выполняется как самостоятельно, так 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совместно с педагогом. Ставится цель, обговариваются детали работы – материалы, время, инструменты, тема, подготовка. Очень важным моментом в работе над коллажем является объем накопленной информации по лексической теме. Коллаж может быть как нарисованным, так и комбинированным, т.е. сочетающим в себе элементы аппликации, пластилинографии, ручного труда.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Главное, чтобы ребенок, трудясь над коллажем, понимал, что все детали связаны между собой по смыслу, одной темой. В результате мы получаем не только отработку имеющегося объема лексической темы, но и её существенного пополнения. Кроме этого развиваются логическое мышление, творчество, навыки ручной умелости.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2762631" cy="369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81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13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на запоминание объектов в пространстве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75856" y="980728"/>
            <a:ext cx="2376264" cy="55446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Цицерона.</a:t>
            </a:r>
          </a:p>
          <a:p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состоит из трех этапов: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Зрительное запоминание предметов при акцентировании взрослого;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Переключение внимания детей на другой, не связанный с первым объект;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Воспроизведение в памяти местонахождение первоначально увиденных 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предметов и расстановка их по местам.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868285" cy="383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21" y="1916832"/>
            <a:ext cx="2869631" cy="38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9397" y="5949280"/>
            <a:ext cx="2287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«Кукловод»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31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0"/>
            <a:ext cx="9144000" cy="68936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518198" cy="40324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работы с детьми по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мнемотехнологии: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Мнемотаблицы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Коллажи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Нейротренажеры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Наглядные модели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Игры с картинками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Пиктограммы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981433" cy="256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9846"/>
            <a:ext cx="2520280" cy="30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4" y="2636912"/>
            <a:ext cx="2653357" cy="201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90" y="4581128"/>
            <a:ext cx="2663704" cy="213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079229" cy="230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26624"/>
            <a:ext cx="1416099" cy="18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82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69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Самыми распространенными приемами мнемотехники являются: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Визуализация –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мысленное представление того, о чем идет речь.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«Расстановка мест» –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расстановка предметов по знакомому помещению.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«Ассоциация» –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цепочка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связь между предметами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«слово-слово»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(фиксируется первое пришедшее слово, по нему восстанавливается исходное)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«слово-символ»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(фиксируется символ, который впоследствии помогает восстановить исходное слово).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0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-28563"/>
            <a:ext cx="7772400" cy="8640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Опорные схемы – это попытка задействовать для решения познавательных и речевых задач зрительную, двигательную, ассоциативную память.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наглядного моделирования в работе с дошкольниками:</a:t>
            </a:r>
          </a:p>
          <a:p>
            <a:pPr marL="457200" indent="-457200" algn="l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 очень пластичен и легко обучаем, но у современных детей быстрая утомляемость и потеря интереса к занятию, данный метод вызывает интерес и помогает решить эту проблему.</a:t>
            </a:r>
          </a:p>
          <a:p>
            <a:pPr marL="457200" indent="-457200" algn="l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символической аналогии облегчает и ускоряет процесс запоминания и усвоения материала, формирует приемы работы с памятью.</a:t>
            </a:r>
          </a:p>
          <a:p>
            <a:pPr marL="457200" indent="-457200" algn="l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Применяя графическую аналогию, мы учим детей видеть главное, систематизировать полученные знания.</a:t>
            </a:r>
          </a:p>
          <a:p>
            <a:pPr marL="457200" indent="-457200" algn="l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в единстве развивающих задач, обеспечивающих социально-личностное, коммуникативное, речевое, эстетическое, моторное и эмоциональное развитие ребенка.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4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72007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Активные факторы формирования связной речи с помощью мнемотаблицы: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84976" cy="561662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рассматривание предметов, картин помогает детям называть предметы и их характерные признаки, производимые с ними действия.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мнемотаблице как к наглядному инструменту: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Красочность, символичность, детальность, простота.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Расположение опорных символов в линейном ряду, в соответствии с последовательностью фрагментов (может быть в формате комплекта мнемоквадратов, мнемодорожек, мнемотаблиц).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Иллюстрирование должно быть многоплановым: использоваться во всех видах занятий с детьми по развитию связной речи.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 возрасту детей.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Доступность для воспроизведения и действий с нею.</a:t>
            </a:r>
          </a:p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плана высказывания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отмечается важность последовательного размещения в схеме всех конкретных элементов высказывания, а также то, что каждое звено высказывания должно вовремя сменяться последующим.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5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14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42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13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674938"/>
            <a:ext cx="664686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4" y="4437112"/>
            <a:ext cx="25050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4" y="4383949"/>
            <a:ext cx="2773363" cy="203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8" y="4383949"/>
            <a:ext cx="2572731" cy="203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0351"/>
            <a:ext cx="2777822" cy="208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287349" cy="2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62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517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461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 «Каргасокский д/с № 3»</vt:lpstr>
      <vt:lpstr>Направления работы с детьми по  мнемотехнологии: 1. Мнемотаблицы 2. Коллажи 3. Нейротренажеры  4. Наглядные модели 5. Игры с картинками 6. Пиктограммы      </vt:lpstr>
      <vt:lpstr>Самыми распространенными приемами мнемотехники являются: 1. Визуализация – мысленное представление того, о чем идет речь. 2. «Расстановка мест» – расстановка предметов по знакомому помещению. 3. «Ассоциация» –  а) цепочка ( связь между предметами),  б) «слово-слово» (фиксируется первое пришедшее слово, по нему восстанавливается исходное), в) «слово-символ» (фиксируется символ, который впоследствии помогает восстановить исходное слово). </vt:lpstr>
      <vt:lpstr>Мнемотаблицы</vt:lpstr>
      <vt:lpstr>Активные факторы формирования связной речи с помощью мнемотаблицы: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Коллаж</vt:lpstr>
      <vt:lpstr>Упражнения на запоминание объектов в пространстве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Леонтьев</dc:creator>
  <cp:lastModifiedBy>New</cp:lastModifiedBy>
  <cp:revision>27</cp:revision>
  <dcterms:created xsi:type="dcterms:W3CDTF">2023-12-19T02:47:35Z</dcterms:created>
  <dcterms:modified xsi:type="dcterms:W3CDTF">2023-12-21T09:18:34Z</dcterms:modified>
</cp:coreProperties>
</file>