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44D1F-E780-4A35-BC3C-6D414319B32D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3E4D5-9C2C-40D5-8F9D-B235A4145C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3E4D5-9C2C-40D5-8F9D-B235A4145CD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620688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образовательное учреждение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 «</a:t>
            </a:r>
            <a:r>
              <a:rPr lang="ru-RU" b="1" dirty="0" err="1" smtClean="0">
                <a:cs typeface="Times New Roman" pitchFamily="18" charset="0"/>
              </a:rPr>
              <a:t>Каргасокский</a:t>
            </a:r>
            <a:r>
              <a:rPr lang="ru-RU" b="1" dirty="0" smtClean="0">
                <a:cs typeface="Times New Roman" pitchFamily="18" charset="0"/>
              </a:rPr>
              <a:t> детский сад №3»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564905"/>
            <a:ext cx="57606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«Скоро в школу я пойду»</a:t>
            </a:r>
          </a:p>
          <a:p>
            <a:pPr algn="ctr"/>
            <a:r>
              <a:rPr lang="ru-RU" sz="2800" b="1" dirty="0" smtClean="0"/>
              <a:t>Подготовительная к школе </a:t>
            </a:r>
            <a:r>
              <a:rPr lang="ru-RU" sz="2800" b="1" dirty="0" smtClean="0"/>
              <a:t>группа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4221088"/>
            <a:ext cx="2736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cs typeface="Times New Roman" pitchFamily="18" charset="0"/>
              </a:rPr>
              <a:t>Выполнил: воспитатель </a:t>
            </a:r>
            <a:r>
              <a:rPr lang="ru-RU" dirty="0" smtClean="0">
                <a:cs typeface="Times New Roman" pitchFamily="18" charset="0"/>
              </a:rPr>
              <a:t>Жирнова Ю.А.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5733255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cs typeface="Times New Roman" pitchFamily="18" charset="0"/>
              </a:rPr>
              <a:t>Каргасок</a:t>
            </a:r>
            <a:r>
              <a:rPr lang="ru-RU" dirty="0" smtClean="0">
                <a:cs typeface="Times New Roman" pitchFamily="18" charset="0"/>
              </a:rPr>
              <a:t> 2024г.</a:t>
            </a:r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99592" y="1484784"/>
            <a:ext cx="39604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Читать — не читаю, </a:t>
            </a:r>
            <a:br>
              <a:rPr lang="ru-RU" sz="2400" dirty="0" smtClean="0"/>
            </a:br>
            <a:r>
              <a:rPr lang="ru-RU" sz="2400" dirty="0" smtClean="0"/>
              <a:t>Писать — не пишу. </a:t>
            </a:r>
            <a:br>
              <a:rPr lang="ru-RU" sz="2400" dirty="0" smtClean="0"/>
            </a:br>
            <a:r>
              <a:rPr lang="ru-RU" sz="2400" dirty="0" smtClean="0"/>
              <a:t>В игрушки играю, </a:t>
            </a:r>
            <a:br>
              <a:rPr lang="ru-RU" sz="2400" dirty="0" smtClean="0"/>
            </a:br>
            <a:r>
              <a:rPr lang="ru-RU" sz="2400" dirty="0" smtClean="0"/>
              <a:t>А в школу хочу. </a:t>
            </a:r>
            <a:br>
              <a:rPr lang="ru-RU" sz="2400" dirty="0" smtClean="0"/>
            </a:br>
            <a:r>
              <a:rPr lang="ru-RU" sz="2400" dirty="0" smtClean="0"/>
              <a:t>В школе будет хорошо мне, </a:t>
            </a:r>
            <a:br>
              <a:rPr lang="ru-RU" sz="2400" dirty="0" smtClean="0"/>
            </a:br>
            <a:r>
              <a:rPr lang="ru-RU" sz="2400" dirty="0" smtClean="0"/>
              <a:t>Потому что умный я. </a:t>
            </a:r>
            <a:br>
              <a:rPr lang="ru-RU" sz="2400" dirty="0" smtClean="0"/>
            </a:br>
            <a:r>
              <a:rPr lang="ru-RU" sz="2400" dirty="0" smtClean="0"/>
              <a:t>Книжки толстые листаю </a:t>
            </a:r>
            <a:br>
              <a:rPr lang="ru-RU" sz="2400" dirty="0" smtClean="0"/>
            </a:br>
            <a:r>
              <a:rPr lang="ru-RU" sz="2400" dirty="0" smtClean="0"/>
              <a:t>Каждый день я по полдня.</a:t>
            </a:r>
            <a:endParaRPr lang="ru-RU" sz="2400" dirty="0"/>
          </a:p>
        </p:txBody>
      </p:sp>
      <p:pic>
        <p:nvPicPr>
          <p:cNvPr id="2050" name="Picture 2" descr="C:\Users\Андрей\Downloads\IMG-20230929-WA0096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6" y="1268760"/>
            <a:ext cx="3809646" cy="3933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15616" y="1196752"/>
            <a:ext cx="38884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Школа – это светлый дом, </a:t>
            </a:r>
            <a:br>
              <a:rPr lang="ru-RU" sz="2400" dirty="0" smtClean="0"/>
            </a:br>
            <a:r>
              <a:rPr lang="ru-RU" sz="2400" dirty="0" smtClean="0"/>
              <a:t>Мы учиться будем в нём. </a:t>
            </a:r>
            <a:br>
              <a:rPr lang="ru-RU" sz="2400" dirty="0" smtClean="0"/>
            </a:br>
            <a:r>
              <a:rPr lang="ru-RU" sz="2400" dirty="0" smtClean="0"/>
              <a:t>Там научимся писать, </a:t>
            </a:r>
            <a:br>
              <a:rPr lang="ru-RU" sz="2400" dirty="0" smtClean="0"/>
            </a:br>
            <a:r>
              <a:rPr lang="ru-RU" sz="2400" dirty="0" smtClean="0"/>
              <a:t>Складывать и умножать. 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074" name="Picture 2" descr="C:\Users\Андрей\Downloads\IMG-20231019-WA0041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6" y="1196752"/>
            <a:ext cx="3960440" cy="29546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Андрей\Downloads\20240227_16452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576" y="3645024"/>
            <a:ext cx="4644008" cy="27629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C:\Users\Андрей\Desktop\1680582309_pictures-pibig-info-p-ranets-risunok-vkontakte-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0074678">
            <a:off x="6905359" y="4297617"/>
            <a:ext cx="1433721" cy="1800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99592" y="980728"/>
            <a:ext cx="352839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школе многое узнаем: </a:t>
            </a:r>
            <a:br>
              <a:rPr lang="ru-RU" sz="2400" dirty="0" smtClean="0"/>
            </a:br>
            <a:r>
              <a:rPr lang="ru-RU" sz="2400" dirty="0" smtClean="0"/>
              <a:t>О своём любимом крае, </a:t>
            </a:r>
            <a:br>
              <a:rPr lang="ru-RU" sz="2400" dirty="0" smtClean="0"/>
            </a:br>
            <a:r>
              <a:rPr lang="ru-RU" sz="2400" dirty="0" smtClean="0"/>
              <a:t>О горах и океанах, </a:t>
            </a:r>
            <a:br>
              <a:rPr lang="ru-RU" sz="2400" dirty="0" smtClean="0"/>
            </a:br>
            <a:r>
              <a:rPr lang="ru-RU" sz="2400" dirty="0" smtClean="0"/>
              <a:t>О материках и странах;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Андрей\Downloads\IMG-20230918-WA0030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99592" y="3501008"/>
            <a:ext cx="5004048" cy="28147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Users\Андрей\Downloads\IMG-20240215-WA005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36096" y="836712"/>
            <a:ext cx="2859782" cy="33077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C:\Users\Андрей\Desktop\1689352526_kartin-papik-pro-p-kartinki-globus-dlya-detei-okruzhayushchii-1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28184" y="4149080"/>
            <a:ext cx="2137420" cy="21374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71600" y="836712"/>
            <a:ext cx="3744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И куда впадают реки, </a:t>
            </a:r>
            <a:br>
              <a:rPr lang="ru-RU" sz="2400" dirty="0" smtClean="0"/>
            </a:br>
            <a:r>
              <a:rPr lang="ru-RU" sz="2400" dirty="0" smtClean="0"/>
              <a:t>И какими были греки, </a:t>
            </a:r>
            <a:br>
              <a:rPr lang="ru-RU" sz="2400" dirty="0" smtClean="0"/>
            </a:br>
            <a:r>
              <a:rPr lang="ru-RU" sz="2400" dirty="0" smtClean="0"/>
              <a:t>И какие есть моря, </a:t>
            </a:r>
            <a:br>
              <a:rPr lang="ru-RU" sz="2400" dirty="0" smtClean="0"/>
            </a:br>
            <a:r>
              <a:rPr lang="ru-RU" sz="2400" dirty="0" smtClean="0"/>
              <a:t>И как вертится Земля. 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5122" name="Picture 2" descr="C:\Users\Андрей\Downloads\IMG-20231122-WA0051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1124743"/>
            <a:ext cx="3456384" cy="4864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Андрей\Downloads\20230920_09443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43608" y="3068960"/>
            <a:ext cx="3899925" cy="29249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71600" y="1052736"/>
            <a:ext cx="3744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школе мастерские есть… </a:t>
            </a:r>
            <a:br>
              <a:rPr lang="ru-RU" sz="2400" dirty="0" smtClean="0"/>
            </a:br>
            <a:r>
              <a:rPr lang="ru-RU" sz="2400" dirty="0" smtClean="0"/>
              <a:t>Интересных дел не счесть! </a:t>
            </a:r>
            <a:br>
              <a:rPr lang="ru-RU" sz="2400" dirty="0" smtClean="0"/>
            </a:br>
            <a:r>
              <a:rPr lang="ru-RU" sz="2400" dirty="0" smtClean="0"/>
              <a:t>И звонок весёлый. </a:t>
            </a:r>
            <a:br>
              <a:rPr lang="ru-RU" sz="2400" dirty="0" smtClean="0"/>
            </a:br>
            <a:r>
              <a:rPr lang="ru-RU" sz="2400" dirty="0" smtClean="0"/>
              <a:t>Вот что значит «школа»!</a:t>
            </a:r>
            <a:endParaRPr lang="ru-RU" sz="2400" dirty="0"/>
          </a:p>
        </p:txBody>
      </p:sp>
      <p:pic>
        <p:nvPicPr>
          <p:cNvPr id="6146" name="Picture 2" descr="C:\Users\Андрей\Downloads\20231201_10091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584" y="3284984"/>
            <a:ext cx="3611893" cy="2708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Андрей\Downloads\20231120_15192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32040" y="1052736"/>
            <a:ext cx="3571889" cy="2571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9" name="Picture 5" descr="C:\Users\Андрей\Desktop\images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823642">
            <a:off x="6273304" y="3852995"/>
            <a:ext cx="1484462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45052632_47-phonoteka-org-p-fon-dlya-prezentatsii-otchet-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7511" y="0"/>
            <a:ext cx="917151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95736" y="1268760"/>
            <a:ext cx="46622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Скоро в школу я пойду,</a:t>
            </a:r>
            <a:br>
              <a:rPr lang="ru-RU" sz="2400" dirty="0" smtClean="0"/>
            </a:br>
            <a:r>
              <a:rPr lang="ru-RU" sz="2400" dirty="0" smtClean="0"/>
              <a:t>Новых там друзей найду.</a:t>
            </a:r>
            <a:br>
              <a:rPr lang="ru-RU" sz="2400" dirty="0" smtClean="0"/>
            </a:br>
            <a:r>
              <a:rPr lang="ru-RU" sz="2400" dirty="0" smtClean="0"/>
              <a:t>Много знаний получу.</a:t>
            </a:r>
            <a:br>
              <a:rPr lang="ru-RU" sz="2400" dirty="0" smtClean="0"/>
            </a:br>
            <a:r>
              <a:rPr lang="ru-RU" sz="2400" dirty="0" smtClean="0"/>
              <a:t>Я уже туда хочу!</a:t>
            </a:r>
          </a:p>
          <a:p>
            <a:pPr algn="ctr"/>
            <a:r>
              <a:rPr lang="ru-RU" sz="2400" dirty="0" smtClean="0"/>
              <a:t>В школе буду я учиться.</a:t>
            </a:r>
            <a:br>
              <a:rPr lang="ru-RU" sz="2400" dirty="0" smtClean="0"/>
            </a:br>
            <a:r>
              <a:rPr lang="ru-RU" sz="2400" dirty="0" smtClean="0"/>
              <a:t>Обещаю не лениться,</a:t>
            </a:r>
            <a:br>
              <a:rPr lang="ru-RU" sz="2400" dirty="0" smtClean="0"/>
            </a:br>
            <a:r>
              <a:rPr lang="ru-RU" sz="2400" dirty="0" smtClean="0"/>
              <a:t>Примеры трудные решать,</a:t>
            </a:r>
            <a:br>
              <a:rPr lang="ru-RU" sz="2400" dirty="0" smtClean="0"/>
            </a:br>
            <a:r>
              <a:rPr lang="ru-RU" sz="2400" dirty="0" smtClean="0"/>
              <a:t>Да книжки толстые читать...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66</Words>
  <Application>Microsoft Office PowerPoint</Application>
  <PresentationFormat>Экран (4:3)</PresentationFormat>
  <Paragraphs>15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New</cp:lastModifiedBy>
  <cp:revision>10</cp:revision>
  <dcterms:created xsi:type="dcterms:W3CDTF">2024-02-27T15:00:19Z</dcterms:created>
  <dcterms:modified xsi:type="dcterms:W3CDTF">2024-02-28T02:52:30Z</dcterms:modified>
</cp:coreProperties>
</file>