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41255-F2D2-4AE3-B39C-99467034C478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DB3D3D-9C1D-41B4-B2E3-E7FFCD86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DB3D3D-9C1D-41B4-B2E3-E7FFCD869DD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63688" y="260648"/>
            <a:ext cx="56166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+mj-lt"/>
                <a:cs typeface="Times New Roman" pitchFamily="18" charset="0"/>
              </a:rPr>
              <a:t>Муниципальное бюджетное дошкольное </a:t>
            </a:r>
          </a:p>
          <a:p>
            <a:pPr algn="ctr"/>
            <a:r>
              <a:rPr lang="ru-RU" b="1" dirty="0" smtClean="0">
                <a:latin typeface="+mj-lt"/>
                <a:cs typeface="Times New Roman" pitchFamily="18" charset="0"/>
              </a:rPr>
              <a:t>образовательное учреждение</a:t>
            </a:r>
          </a:p>
          <a:p>
            <a:pPr algn="ctr"/>
            <a:r>
              <a:rPr lang="ru-RU" b="1" dirty="0" smtClean="0">
                <a:latin typeface="+mj-lt"/>
                <a:cs typeface="Times New Roman" pitchFamily="18" charset="0"/>
              </a:rPr>
              <a:t> «</a:t>
            </a:r>
            <a:r>
              <a:rPr lang="ru-RU" b="1" dirty="0" err="1" smtClean="0">
                <a:latin typeface="+mj-lt"/>
                <a:cs typeface="Times New Roman" pitchFamily="18" charset="0"/>
              </a:rPr>
              <a:t>Каргасокский</a:t>
            </a:r>
            <a:r>
              <a:rPr lang="ru-RU" b="1" dirty="0" smtClean="0">
                <a:latin typeface="+mj-lt"/>
                <a:cs typeface="Times New Roman" pitchFamily="18" charset="0"/>
              </a:rPr>
              <a:t> детский сад №3»</a:t>
            </a:r>
            <a:endParaRPr lang="ru-RU" dirty="0">
              <a:latin typeface="+mj-lt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84168" y="4581128"/>
            <a:ext cx="24482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+mj-lt"/>
                <a:cs typeface="Times New Roman" pitchFamily="18" charset="0"/>
              </a:rPr>
              <a:t>Выполнил воспитатель </a:t>
            </a:r>
            <a:r>
              <a:rPr lang="ru-RU" dirty="0" err="1" smtClean="0">
                <a:latin typeface="+mj-lt"/>
                <a:cs typeface="Times New Roman" pitchFamily="18" charset="0"/>
              </a:rPr>
              <a:t>Жирнова</a:t>
            </a:r>
            <a:r>
              <a:rPr lang="ru-RU" dirty="0" smtClean="0">
                <a:latin typeface="+mj-lt"/>
                <a:cs typeface="Times New Roman" pitchFamily="18" charset="0"/>
              </a:rPr>
              <a:t> Ю.А.</a:t>
            </a:r>
            <a:endParaRPr lang="ru-RU" dirty="0">
              <a:latin typeface="+mj-lt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43808" y="5823848"/>
            <a:ext cx="4176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cs typeface="Times New Roman" pitchFamily="18" charset="0"/>
              </a:rPr>
              <a:t>Каргасок</a:t>
            </a:r>
            <a:r>
              <a:rPr lang="ru-RU" dirty="0" smtClean="0">
                <a:cs typeface="Times New Roman" pitchFamily="18" charset="0"/>
              </a:rPr>
              <a:t> 2023г.</a:t>
            </a:r>
            <a:endParaRPr lang="ru-RU" dirty="0"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63688" y="2204865"/>
            <a:ext cx="57606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«Правила дорожного движения знать нудно всем без исключения!»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187624" y="476672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Правилам безопасности дорожного движения по-прежнему остается одной из важнейших задач дошкольного образования. </a:t>
            </a:r>
            <a:endParaRPr lang="ru-RU" sz="2000" dirty="0"/>
          </a:p>
        </p:txBody>
      </p:sp>
      <p:pic>
        <p:nvPicPr>
          <p:cNvPr id="2050" name="Picture 2" descr="C:\Users\Андрей\Desktop\20231201_15502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55776" y="1556792"/>
            <a:ext cx="4932040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971600" y="630653"/>
            <a:ext cx="712879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    В нашем детском саду, начиная с младшего возраста, мы начинаем обучать детей правилам дорожного движения, прививать им навыки безопасного поведения в дорожной ситуации и положительное отношение к решению данной задачи.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   Учим ребенка  осознавать понятие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«близко»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«далеко»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«слева – справа»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«сзади»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«по ходу движения»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. Ведь часто отсутствие этих качеств, становится причиной дорожных происшествий.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6147" name="Picture 3" descr="C:\Users\Андрей\Desktop\42.97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03848" y="3573016"/>
            <a:ext cx="5040560" cy="28740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755576" y="464610"/>
            <a:ext cx="7992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нашем учреждении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мероприятие были приглашены сотрудник ГБДД и студенты – волонтеры ОГБПОУ «</a:t>
            </a:r>
            <a:r>
              <a:rPr kumimoji="0" lang="ru-RU" sz="2000" b="0" i="0" u="none" strike="noStrike" cap="none" normalizeH="0" dirty="0" err="1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Каргасокского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11111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техникума промышленности и речного транспорта».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 descr="C:\Users\Андрей\Desktop\IMG-20231130-WA009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11760" y="1988840"/>
            <a:ext cx="5940152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332656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Основное направление это профилактика дорожно-транспортного травматизма и снижение аварийности с участием несовершеннолетних.</a:t>
            </a:r>
            <a:endParaRPr lang="ru-RU" sz="2000" dirty="0"/>
          </a:p>
        </p:txBody>
      </p:sp>
      <p:pic>
        <p:nvPicPr>
          <p:cNvPr id="4" name="Picture 2" descr="C:\Users\Андрей\Desktop\IMG-20231130-WA01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12696" y="3645024"/>
            <a:ext cx="4707776" cy="2903363"/>
          </a:xfrm>
          <a:prstGeom prst="rect">
            <a:avLst/>
          </a:prstGeom>
          <a:noFill/>
        </p:spPr>
      </p:pic>
      <p:pic>
        <p:nvPicPr>
          <p:cNvPr id="1027" name="Picture 3" descr="C:\Users\Андрей\Desktop\IMG-20231130-WA012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600" y="1340768"/>
            <a:ext cx="4475990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Андрей\Desktop\1661340762_46-oir-mobi-p-fon-pdd-vkontakte-5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408999"/>
            <a:ext cx="784887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Результат: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111111"/>
                </a:solidFill>
                <a:effectLst/>
                <a:ea typeface="Times New Roman" pitchFamily="18" charset="0"/>
                <a:cs typeface="Arial" pitchFamily="34" charset="0"/>
              </a:rPr>
              <a:t> Дети получили и усвоили знания о правилах поведения на дороге.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5123" name="Picture 3" descr="C:\Users\Андрей\Desktop\IMG-20231130-WA011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67744" y="1556792"/>
            <a:ext cx="6300192" cy="4725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136</Words>
  <Application>Microsoft Office PowerPoint</Application>
  <PresentationFormat>Экран (4:3)</PresentationFormat>
  <Paragraphs>14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New</cp:lastModifiedBy>
  <cp:revision>9</cp:revision>
  <dcterms:created xsi:type="dcterms:W3CDTF">2023-12-12T08:24:14Z</dcterms:created>
  <dcterms:modified xsi:type="dcterms:W3CDTF">2023-12-18T04:06:05Z</dcterms:modified>
</cp:coreProperties>
</file>