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88" r:id="rId7"/>
    <p:sldId id="274" r:id="rId8"/>
    <p:sldId id="275" r:id="rId9"/>
    <p:sldId id="276" r:id="rId10"/>
    <p:sldId id="277" r:id="rId11"/>
    <p:sldId id="282" r:id="rId12"/>
    <p:sldId id="283" r:id="rId13"/>
    <p:sldId id="284" r:id="rId14"/>
    <p:sldId id="285" r:id="rId15"/>
    <p:sldId id="286" r:id="rId16"/>
    <p:sldId id="28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12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913249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3355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</a:t>
            </a:r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«Каргасокский детский сад №3»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912445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«Роль экологических сказок в воспитании дошкольников»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29309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Выполнил: воспитатель</a:t>
            </a:r>
          </a:p>
          <a:p>
            <a:pPr algn="r"/>
            <a:r>
              <a:rPr lang="ru-RU" dirty="0"/>
              <a:t>Жирнова </a:t>
            </a:r>
            <a:r>
              <a:rPr lang="ru-RU" dirty="0" smtClean="0"/>
              <a:t>Юлия Александровна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110" y="5958572"/>
            <a:ext cx="896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Каргасок</a:t>
            </a:r>
            <a:r>
              <a:rPr lang="ru-RU" dirty="0"/>
              <a:t> 2023г.</a:t>
            </a:r>
          </a:p>
        </p:txBody>
      </p:sp>
    </p:spTree>
    <p:extLst>
      <p:ext uri="{BB962C8B-B14F-4D97-AF65-F5344CB8AC3E}">
        <p14:creationId xmlns="" xmlns:p14="http://schemas.microsoft.com/office/powerpoint/2010/main" val="5438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Андрей\Desktop\сайт 22-23\20221123_091616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830" y="1912446"/>
            <a:ext cx="4027170" cy="291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 descr="C:\Users\Андрей\Desktop\сайт 22-23\20221123_091515.jpg"/>
          <p:cNvPicPr/>
          <p:nvPr/>
        </p:nvPicPr>
        <p:blipFill rotWithShape="1"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667970"/>
            <a:ext cx="2889250" cy="3406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457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дрей\Desktop\сайт 22-23\Новая папка\i (5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7"/>
            <a:ext cx="6336704" cy="3171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4581129"/>
            <a:ext cx="4014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огороде снова в моде</a:t>
            </a:r>
            <a:br>
              <a:rPr lang="ru-RU" sz="2400" dirty="0"/>
            </a:br>
            <a:r>
              <a:rPr lang="ru-RU" sz="2400" dirty="0"/>
              <a:t>Зелень, овощи сажать!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95622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Огород </a:t>
            </a:r>
            <a:r>
              <a:rPr lang="ru-RU" sz="2400" dirty="0"/>
              <a:t>на окне в детском </a:t>
            </a:r>
            <a:r>
              <a:rPr lang="ru-RU" sz="2400" dirty="0" smtClean="0"/>
              <a:t>саду, тоже стал экологической сказкой «Огород </a:t>
            </a:r>
            <a:r>
              <a:rPr lang="ru-RU" sz="2400" dirty="0"/>
              <a:t>снова в моде</a:t>
            </a:r>
            <a:r>
              <a:rPr lang="ru-RU" sz="2400" dirty="0" smtClean="0"/>
              <a:t>…»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9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дрей\Desktop\сайт 22-23\Новая папка\i (8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103"/>
            <a:ext cx="417646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дрей\Desktop\сайт 22-23\Новая папка\i (6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912447"/>
            <a:ext cx="4392488" cy="314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5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дрей\Desktop\сайт 22-23\Новая папка\i (7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8477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64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mage?id=955124444493&amp;t=3&amp;plc=API&amp;viewToken=2z4nJvnYHocCr-acF_zJcw&amp;tkn=*M5omGiaFw654Mhn7TFsQAyHVXac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052" y="1628800"/>
            <a:ext cx="298540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955124443981&amp;t=3&amp;plc=API&amp;viewToken=pLnoa-rbsaJQLuS9a2T-1A&amp;tkn=*smalE5gJlJec9PGNTfcqO_7nJko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7165" y="1628800"/>
            <a:ext cx="3762999" cy="388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8104" y="692696"/>
            <a:ext cx="47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Театрализация экологической сказки </a:t>
            </a:r>
            <a:r>
              <a:rPr lang="ru-RU" sz="2400" b="1" dirty="0"/>
              <a:t>«Ручеек».</a:t>
            </a:r>
            <a:endParaRPr lang="ru-RU" sz="2400" dirty="0"/>
          </a:p>
        </p:txBody>
      </p:sp>
      <p:pic>
        <p:nvPicPr>
          <p:cNvPr id="9" name="Picture 2" descr="https://i.mycdn.me/image?id=955124444493&amp;t=3&amp;plc=API&amp;viewToken=2z4nJvnYHocCr-acF_zJcw&amp;tkn=*M5omGiaFw654Mhn7TFsQAyHVXac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628800"/>
            <a:ext cx="298540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3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mycdn.me/i?r=AyH4iRPQ2q0otWIFepML2LxRTujPEQf7SWlWnEGs9IhBr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124744"/>
            <a:ext cx="5760639" cy="442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ycdn.me/image?id=955124448589&amp;t=3&amp;plc=API&amp;viewToken=J4EoykH09d-eQjhYkndg6A&amp;tkn=*DyOGyjDQFInHaJUsDPsdgAfTlw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268760"/>
            <a:ext cx="6163377" cy="458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mycdn.me/image?id=955124448589&amp;t=3&amp;plc=API&amp;viewToken=J4EoykH09d-eQjhYkndg6A&amp;tkn=*DyOGyjDQFInHaJUsDPsdgAfTlw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6048" y="1421160"/>
            <a:ext cx="6163377" cy="458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16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340768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Использование </a:t>
            </a:r>
            <a:r>
              <a:rPr lang="ru-RU" sz="2400" dirty="0"/>
              <a:t>сказок в экологическом воспитании дошкольников, позволяет сделать этот процесс интересным для детей и </a:t>
            </a:r>
            <a:r>
              <a:rPr lang="ru-RU" sz="2400" dirty="0" smtClean="0"/>
              <a:t>результативным.</a:t>
            </a:r>
          </a:p>
          <a:p>
            <a:r>
              <a:rPr lang="ru-RU" sz="2400" dirty="0" smtClean="0"/>
              <a:t>  Таким </a:t>
            </a:r>
            <a:r>
              <a:rPr lang="ru-RU" sz="2400" dirty="0"/>
              <a:t>образом, на основе знаний, которые дети получают через экологические сказки, могут быть заложены начальные формы осознанно правильного отношения к природе.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712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141277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597442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</a:t>
            </a:r>
            <a:r>
              <a:rPr lang="ru-RU" b="1" dirty="0" smtClean="0"/>
              <a:t>   </a:t>
            </a:r>
            <a:r>
              <a:rPr lang="ru-RU" sz="2400" dirty="0" smtClean="0"/>
              <a:t>В.П</a:t>
            </a:r>
            <a:r>
              <a:rPr lang="ru-RU" sz="2400" dirty="0"/>
              <a:t>. Сухомлинский писал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«… Сказка неотделима от красоты… Благодаря сказке ребенок познает мир не только умом, но и сердцем. И не только познает, но и откликается на события и явления окружающего мира, выражает свое отношение к добру и злу».</a:t>
            </a:r>
          </a:p>
        </p:txBody>
      </p:sp>
    </p:spTree>
    <p:extLst>
      <p:ext uri="{BB962C8B-B14F-4D97-AF65-F5344CB8AC3E}">
        <p14:creationId xmlns="" xmlns:p14="http://schemas.microsoft.com/office/powerpoint/2010/main" val="6376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3053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556792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Сказки </a:t>
            </a:r>
            <a:r>
              <a:rPr lang="ru-RU" sz="2400" dirty="0"/>
              <a:t>- это особый мир детства, непринужденная обстановка, задушевный настрой, доброта и радость. </a:t>
            </a:r>
            <a:endParaRPr lang="ru-RU" sz="2400" dirty="0" smtClean="0"/>
          </a:p>
          <a:p>
            <a:r>
              <a:rPr lang="ru-RU" sz="2400" dirty="0" smtClean="0"/>
              <a:t>   Интерес </a:t>
            </a:r>
            <a:r>
              <a:rPr lang="ru-RU" sz="2400" dirty="0"/>
              <a:t>детей к экологической сказке определяется, прежде всего, новизной сюжета, наличием необычных персонажей, их действий, а также конечным результатом.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671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628800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Цель: </a:t>
            </a:r>
          </a:p>
          <a:p>
            <a:r>
              <a:rPr lang="ru-RU" sz="2400" dirty="0" smtClean="0"/>
              <a:t>формирование </a:t>
            </a:r>
            <a:r>
              <a:rPr lang="ru-RU" sz="2400" dirty="0"/>
              <a:t>у детей ответственного и доброжелательного отношения к </a:t>
            </a:r>
            <a:r>
              <a:rPr lang="ru-RU" sz="2400" dirty="0" smtClean="0"/>
              <a:t>природе.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99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028343"/>
            <a:ext cx="5688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адачи</a:t>
            </a:r>
            <a:r>
              <a:rPr lang="ru-RU" sz="24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воспитывать заботливое </a:t>
            </a:r>
            <a:r>
              <a:rPr lang="ru-RU" sz="2400" dirty="0"/>
              <a:t>отношение к окружающему миру в целом;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развивать познавательный интерес к миру </a:t>
            </a:r>
            <a:r>
              <a:rPr lang="ru-RU" sz="2400" dirty="0" smtClean="0"/>
              <a:t>природы,</a:t>
            </a:r>
            <a:r>
              <a:rPr lang="ru-RU" sz="2400" dirty="0"/>
              <a:t> </a:t>
            </a:r>
            <a:r>
              <a:rPr lang="ru-RU" sz="2400" dirty="0" smtClean="0"/>
              <a:t>посредством экологических сказок;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формировать систему элементарных экологических научных знаний, доступных пониманию ребенка 5 – 6 лет;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формировать первоначальные умения и </a:t>
            </a:r>
            <a:r>
              <a:rPr lang="ru-RU" sz="2400" dirty="0" smtClean="0"/>
              <a:t>безопасного </a:t>
            </a:r>
            <a:r>
              <a:rPr lang="ru-RU" sz="2400" dirty="0"/>
              <a:t>для природы и для самого ребенка поведения.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5489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84784"/>
            <a:ext cx="4878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Экологические сказки:</a:t>
            </a:r>
          </a:p>
          <a:p>
            <a:r>
              <a:rPr lang="ru-RU" sz="2400" dirty="0"/>
              <a:t>«Путешествие Снежинки», </a:t>
            </a:r>
          </a:p>
          <a:p>
            <a:r>
              <a:rPr lang="ru-RU" sz="2400" dirty="0"/>
              <a:t>«Поля и божья коровка», </a:t>
            </a:r>
          </a:p>
          <a:p>
            <a:r>
              <a:rPr lang="ru-RU" sz="2400" dirty="0"/>
              <a:t>«Сказка о радуге»,</a:t>
            </a:r>
          </a:p>
          <a:p>
            <a:r>
              <a:rPr lang="ru-RU" sz="2400" dirty="0"/>
              <a:t> «Пушинки одуванчика»,</a:t>
            </a:r>
          </a:p>
          <a:p>
            <a:r>
              <a:rPr lang="ru-RU" sz="2400" dirty="0"/>
              <a:t> «Ручеек», </a:t>
            </a:r>
          </a:p>
          <a:p>
            <a:r>
              <a:rPr lang="ru-RU" sz="2400" dirty="0"/>
              <a:t>«Осенний листочек», </a:t>
            </a:r>
          </a:p>
          <a:p>
            <a:r>
              <a:rPr lang="ru-RU" sz="2400" dirty="0"/>
              <a:t>«Огород снова в моде….».</a:t>
            </a:r>
          </a:p>
        </p:txBody>
      </p:sp>
    </p:spTree>
    <p:extLst>
      <p:ext uri="{BB962C8B-B14F-4D97-AF65-F5344CB8AC3E}">
        <p14:creationId xmlns="" xmlns:p14="http://schemas.microsoft.com/office/powerpoint/2010/main" val="22407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5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группе ребята сами сочиняют сказки по знакомым для них природным явлениям. </a:t>
            </a:r>
            <a:r>
              <a:rPr lang="ru-RU" sz="2400" dirty="0" smtClean="0"/>
              <a:t>Сказка «Путешествие снежинки».</a:t>
            </a:r>
            <a:endParaRPr lang="ru-RU" sz="2400" dirty="0"/>
          </a:p>
        </p:txBody>
      </p:sp>
      <p:pic>
        <p:nvPicPr>
          <p:cNvPr id="8" name="Рисунок 7" descr="C:\Users\Андрей\Desktop\сайт 22-23\20221123_084213 (1)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5881" y="2547020"/>
            <a:ext cx="3139495" cy="228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C:\Users\Андрей\Desktop\сайт 22-23\20221123_084514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2298921"/>
            <a:ext cx="2579370" cy="2782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083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Андрей\Desktop\сайт 22-23\20221123_084910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556792"/>
            <a:ext cx="3080385" cy="353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 descr="C:\Users\Андрей\Desktop\сайт 22-23\20221123_084453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899335"/>
            <a:ext cx="2915285" cy="2786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295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2411760" cy="1912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0"/>
            <a:ext cx="2208103" cy="1912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888663"/>
            <a:ext cx="2208103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\Desktop\мо\1671948248_2-1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742" y="4885928"/>
            <a:ext cx="2256625" cy="193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Андрей\Desktop\сайт 22-23\20221123_085216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5908" y="956222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7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252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New</cp:lastModifiedBy>
  <cp:revision>26</cp:revision>
  <dcterms:created xsi:type="dcterms:W3CDTF">2023-04-12T14:22:29Z</dcterms:created>
  <dcterms:modified xsi:type="dcterms:W3CDTF">2023-04-25T05:22:21Z</dcterms:modified>
</cp:coreProperties>
</file>