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88" r:id="rId7"/>
    <p:sldId id="274" r:id="rId8"/>
    <p:sldId id="275" r:id="rId9"/>
    <p:sldId id="276" r:id="rId10"/>
    <p:sldId id="277" r:id="rId11"/>
    <p:sldId id="282" r:id="rId12"/>
    <p:sldId id="283" r:id="rId13"/>
    <p:sldId id="284" r:id="rId14"/>
    <p:sldId id="285" r:id="rId15"/>
    <p:sldId id="286" r:id="rId16"/>
    <p:sldId id="287" r:id="rId17"/>
    <p:sldId id="27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11.png"/><Relationship Id="rId5" Type="http://schemas.microsoft.com/office/2007/relationships/hdphoto" Target="../media/hdphoto2.wdp"/><Relationship Id="rId10" Type="http://schemas.openxmlformats.org/officeDocument/2006/relationships/image" Target="../media/image10.jpe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microsoft.com/office/2007/relationships/hdphoto" Target="../media/hdphoto6.wdp"/><Relationship Id="rId5" Type="http://schemas.microsoft.com/office/2007/relationships/hdphoto" Target="../media/hdphoto2.wdp"/><Relationship Id="rId10" Type="http://schemas.openxmlformats.org/officeDocument/2006/relationships/image" Target="../media/image12.pn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microsoft.com/office/2007/relationships/hdphoto" Target="../media/hdphoto8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microsoft.com/office/2007/relationships/hdphoto" Target="../media/hdphoto7.wdp"/><Relationship Id="rId5" Type="http://schemas.microsoft.com/office/2007/relationships/hdphoto" Target="../media/hdphoto2.wdp"/><Relationship Id="rId10" Type="http://schemas.openxmlformats.org/officeDocument/2006/relationships/image" Target="../media/image13.jpe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microsoft.com/office/2007/relationships/hdphoto" Target="../media/hdphoto9.wdp"/><Relationship Id="rId5" Type="http://schemas.microsoft.com/office/2007/relationships/hdphoto" Target="../media/hdphoto2.wdp"/><Relationship Id="rId10" Type="http://schemas.openxmlformats.org/officeDocument/2006/relationships/image" Target="../media/image15.jpe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18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10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17.png"/><Relationship Id="rId5" Type="http://schemas.microsoft.com/office/2007/relationships/hdphoto" Target="../media/hdphoto2.wdp"/><Relationship Id="rId10" Type="http://schemas.openxmlformats.org/officeDocument/2006/relationships/image" Target="../media/image16.jpeg"/><Relationship Id="rId4" Type="http://schemas.openxmlformats.org/officeDocument/2006/relationships/image" Target="../media/image2.jpeg"/><Relationship Id="rId9" Type="http://schemas.microsoft.com/office/2007/relationships/hdphoto" Target="../media/hdphoto4.wdp"/><Relationship Id="rId1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microsoft.com/office/2007/relationships/hdphoto" Target="../media/hdphoto12.wdp"/><Relationship Id="rId5" Type="http://schemas.microsoft.com/office/2007/relationships/hdphoto" Target="../media/hdphoto2.wdp"/><Relationship Id="rId10" Type="http://schemas.openxmlformats.org/officeDocument/2006/relationships/image" Target="../media/image19.pn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10" Type="http://schemas.openxmlformats.org/officeDocument/2006/relationships/image" Target="../media/image20.jpe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6.jpeg"/><Relationship Id="rId5" Type="http://schemas.microsoft.com/office/2007/relationships/hdphoto" Target="../media/hdphoto2.wdp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11" Type="http://schemas.openxmlformats.org/officeDocument/2006/relationships/image" Target="../media/image8.jpeg"/><Relationship Id="rId5" Type="http://schemas.microsoft.com/office/2007/relationships/hdphoto" Target="../media/hdphoto2.wdp"/><Relationship Id="rId10" Type="http://schemas.openxmlformats.org/officeDocument/2006/relationships/image" Target="../media/image7.jpe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microsoft.com/office/2007/relationships/hdphoto" Target="../media/hdphoto2.wdp"/><Relationship Id="rId10" Type="http://schemas.openxmlformats.org/officeDocument/2006/relationships/image" Target="../media/image9.jpeg"/><Relationship Id="rId4" Type="http://schemas.openxmlformats.org/officeDocument/2006/relationships/image" Target="../media/image2.jpeg"/><Relationship Id="rId9" Type="http://schemas.microsoft.com/office/2007/relationships/hdphoto" Target="../media/hdphoto4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913249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63355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51720" y="260648"/>
            <a:ext cx="51125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Муниципальное бюджетное дошкольное образовательное </a:t>
            </a:r>
            <a:r>
              <a:rPr lang="ru-RU" b="1" dirty="0" smtClean="0"/>
              <a:t>учреждение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«Каргасокский детский сад №3»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95736" y="1912445"/>
            <a:ext cx="4752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«Роль экологических сказок в воспитании дошкольников»</a:t>
            </a:r>
            <a:endParaRPr lang="ru-RU" sz="28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80112" y="4293096"/>
            <a:ext cx="324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/>
              <a:t>Выполнил: воспитатель</a:t>
            </a:r>
          </a:p>
          <a:p>
            <a:pPr algn="r"/>
            <a:r>
              <a:rPr lang="ru-RU" dirty="0"/>
              <a:t>Жирнова </a:t>
            </a:r>
            <a:r>
              <a:rPr lang="ru-RU" dirty="0" smtClean="0"/>
              <a:t>Юлия Александровна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0110" y="5958572"/>
            <a:ext cx="89698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Каргасок</a:t>
            </a:r>
            <a:r>
              <a:rPr lang="ru-RU" dirty="0"/>
              <a:t> 2023г.</a:t>
            </a:r>
          </a:p>
        </p:txBody>
      </p:sp>
    </p:spTree>
    <p:extLst>
      <p:ext uri="{BB962C8B-B14F-4D97-AF65-F5344CB8AC3E}">
        <p14:creationId xmlns="" xmlns:p14="http://schemas.microsoft.com/office/powerpoint/2010/main" val="54384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C:\Users\Андрей\Desktop\сайт 22-23\20221123_091616.jpg"/>
          <p:cNvPicPr/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4830" y="1912446"/>
            <a:ext cx="4027170" cy="29178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 descr="C:\Users\Андрей\Desktop\сайт 22-23\20221123_091515.jpg"/>
          <p:cNvPicPr/>
          <p:nvPr/>
        </p:nvPicPr>
        <p:blipFill rotWithShape="1">
          <a:blip r:embed="rId11" cstate="email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60032" y="1667970"/>
            <a:ext cx="2889250" cy="34067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24574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ндрей\Desktop\сайт 22-23\Новая папка\i (5)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060847"/>
            <a:ext cx="6336704" cy="31719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843808" y="4581129"/>
            <a:ext cx="40141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В огороде снова в моде</a:t>
            </a:r>
            <a:br>
              <a:rPr lang="ru-RU" sz="2400" dirty="0"/>
            </a:br>
            <a:r>
              <a:rPr lang="ru-RU" sz="2400" dirty="0"/>
              <a:t>Зелень, овощи сажать!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51720" y="956222"/>
            <a:ext cx="51125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Огород </a:t>
            </a:r>
            <a:r>
              <a:rPr lang="ru-RU" sz="2400" dirty="0"/>
              <a:t>на окне в детском </a:t>
            </a:r>
            <a:r>
              <a:rPr lang="ru-RU" sz="2400" dirty="0" smtClean="0"/>
              <a:t>саду, тоже стал экологической сказкой «Огород </a:t>
            </a:r>
            <a:r>
              <a:rPr lang="ru-RU" sz="2400" dirty="0"/>
              <a:t>снова в моде</a:t>
            </a:r>
            <a:r>
              <a:rPr lang="ru-RU" sz="2400" dirty="0" smtClean="0"/>
              <a:t>…»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3943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ндрей\Desktop\сайт 22-23\Новая папка\i (8)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916103"/>
            <a:ext cx="4176464" cy="31409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Андрей\Desktop\сайт 22-23\Новая папка\i (6)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=""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3" y="1912447"/>
            <a:ext cx="4392488" cy="3144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5565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Андрей\Desktop\сайт 22-23\Новая папка\i (7)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980728"/>
            <a:ext cx="6984776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36450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.mycdn.me/image?id=955124444493&amp;t=3&amp;plc=API&amp;viewToken=2z4nJvnYHocCr-acF_zJcw&amp;tkn=*M5omGiaFw654Mhn7TFsQAyHVXac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04052" y="1628800"/>
            <a:ext cx="2985401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mycdn.me/image?id=955124443981&amp;t=3&amp;plc=API&amp;viewToken=pLnoa-rbsaJQLuS9a2T-1A&amp;tkn=*smalE5gJlJec9PGNTfcqO_7nJko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BEBA8EAE-BF5A-486C-A8C5-ECC9F3942E4B}">
                <a14:imgProps xmlns="" xmlns:a14="http://schemas.microsoft.com/office/drawing/2010/main">
                  <a14:imgLayer r:embed="rId12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97165" y="1628800"/>
            <a:ext cx="3762999" cy="38837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08104" y="692696"/>
            <a:ext cx="47401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Театрализация экологической сказки </a:t>
            </a:r>
            <a:r>
              <a:rPr lang="ru-RU" sz="2400" b="1" dirty="0"/>
              <a:t>«Ручеек».</a:t>
            </a:r>
            <a:endParaRPr lang="ru-RU" sz="2400" dirty="0"/>
          </a:p>
        </p:txBody>
      </p:sp>
      <p:pic>
        <p:nvPicPr>
          <p:cNvPr id="9" name="Picture 2" descr="https://i.mycdn.me/image?id=955124444493&amp;t=3&amp;plc=API&amp;viewToken=2z4nJvnYHocCr-acF_zJcw&amp;tkn=*M5omGiaFw654Mhn7TFsQAyHVXac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15616" y="1628800"/>
            <a:ext cx="2985401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6034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i.mycdn.me/i?r=AyH4iRPQ2q0otWIFepML2LxRTujPEQf7SWlWnEGs9IhBr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="" xmlns:a14="http://schemas.microsoft.com/office/drawing/2010/main">
                  <a14:imgLayer r:embed="rId11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3688" y="1124744"/>
            <a:ext cx="5760639" cy="44285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1579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i.mycdn.me/image?id=955124448589&amp;t=3&amp;plc=API&amp;viewToken=J4EoykH09d-eQjhYkndg6A&amp;tkn=*DyOGyjDQFInHaJUsDPsdgAfTlws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03648" y="1268760"/>
            <a:ext cx="6163377" cy="45828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.mycdn.me/image?id=955124448589&amp;t=3&amp;plc=API&amp;viewToken=J4EoykH09d-eQjhYkndg6A&amp;tkn=*DyOGyjDQFInHaJUsDPsdgAfTlws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56048" y="1421160"/>
            <a:ext cx="6163377" cy="45828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2166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835696" y="1340768"/>
            <a:ext cx="56886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Использование </a:t>
            </a:r>
            <a:r>
              <a:rPr lang="ru-RU" sz="2400" dirty="0"/>
              <a:t>сказок в экологическом воспитании дошкольников, позволяет сделать этот процесс интересным для детей и </a:t>
            </a:r>
            <a:r>
              <a:rPr lang="ru-RU" sz="2400" dirty="0" smtClean="0"/>
              <a:t>результативным.</a:t>
            </a:r>
          </a:p>
          <a:p>
            <a:r>
              <a:rPr lang="ru-RU" sz="2400" dirty="0" smtClean="0"/>
              <a:t>  Таким </a:t>
            </a:r>
            <a:r>
              <a:rPr lang="ru-RU" sz="2400" dirty="0"/>
              <a:t>образом, на основе знаний, которые дети получают через экологические сказки, могут быть заложены начальные формы осознанно правильного отношения к природе.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33712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907704" y="1412776"/>
            <a:ext cx="540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1597442"/>
            <a:ext cx="54006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 </a:t>
            </a:r>
            <a:r>
              <a:rPr lang="ru-RU" b="1" dirty="0" smtClean="0"/>
              <a:t>   </a:t>
            </a:r>
            <a:r>
              <a:rPr lang="ru-RU" sz="2400" dirty="0" smtClean="0"/>
              <a:t>В.П</a:t>
            </a:r>
            <a:r>
              <a:rPr lang="ru-RU" sz="2400" dirty="0"/>
              <a:t>. Сухомлинский писал</a:t>
            </a:r>
            <a:r>
              <a:rPr lang="ru-RU" sz="2400" dirty="0" smtClean="0"/>
              <a:t>: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«… Сказка неотделима от красоты… Благодаря сказке ребенок познает мир не только умом, но и сердцем. И не только познает, но и откликается на события и явления окружающего мира, выражает свое отношение к добру и злу».</a:t>
            </a:r>
          </a:p>
        </p:txBody>
      </p:sp>
    </p:spTree>
    <p:extLst>
      <p:ext uri="{BB962C8B-B14F-4D97-AF65-F5344CB8AC3E}">
        <p14:creationId xmlns="" xmlns:p14="http://schemas.microsoft.com/office/powerpoint/2010/main" val="63764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86000" y="130534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835696" y="1556792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Сказки </a:t>
            </a:r>
            <a:r>
              <a:rPr lang="ru-RU" sz="2400" dirty="0"/>
              <a:t>- это особый мир детства, непринужденная обстановка, задушевный настрой, доброта и радость. </a:t>
            </a:r>
            <a:endParaRPr lang="ru-RU" sz="2400" dirty="0" smtClean="0"/>
          </a:p>
          <a:p>
            <a:r>
              <a:rPr lang="ru-RU" sz="2400" dirty="0" smtClean="0"/>
              <a:t>   Интерес </a:t>
            </a:r>
            <a:r>
              <a:rPr lang="ru-RU" sz="2400" dirty="0"/>
              <a:t>детей к экологической сказке определяется, прежде всего, новизной сюжета, наличием необычных персонажей, их действий, а также конечным результатом.</a:t>
            </a:r>
          </a:p>
        </p:txBody>
      </p:sp>
    </p:spTree>
    <p:extLst>
      <p:ext uri="{BB962C8B-B14F-4D97-AF65-F5344CB8AC3E}">
        <p14:creationId xmlns="" xmlns:p14="http://schemas.microsoft.com/office/powerpoint/2010/main" val="167105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51720" y="1628800"/>
            <a:ext cx="52565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400" dirty="0" smtClean="0"/>
              <a:t>Цель: </a:t>
            </a:r>
          </a:p>
          <a:p>
            <a:r>
              <a:rPr lang="ru-RU" sz="2400" dirty="0" smtClean="0"/>
              <a:t>формирование </a:t>
            </a:r>
            <a:r>
              <a:rPr lang="ru-RU" sz="2400" dirty="0"/>
              <a:t>у детей ответственного и доброжелательного отношения к </a:t>
            </a:r>
            <a:r>
              <a:rPr lang="ru-RU" sz="2400" dirty="0" smtClean="0"/>
              <a:t>природе.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249960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1028343"/>
            <a:ext cx="568863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З</a:t>
            </a:r>
            <a:r>
              <a:rPr lang="ru-RU" sz="2400" dirty="0" smtClean="0"/>
              <a:t>адачи</a:t>
            </a:r>
            <a:r>
              <a:rPr lang="ru-RU" sz="2400" dirty="0"/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/>
              <a:t>воспитывать заботливое </a:t>
            </a:r>
            <a:r>
              <a:rPr lang="ru-RU" sz="2400" dirty="0"/>
              <a:t>отношение к окружающему миру в целом;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развивать познавательный интерес к миру </a:t>
            </a:r>
            <a:r>
              <a:rPr lang="ru-RU" sz="2400" dirty="0" smtClean="0"/>
              <a:t>природы,</a:t>
            </a:r>
            <a:r>
              <a:rPr lang="ru-RU" sz="2400" dirty="0"/>
              <a:t> </a:t>
            </a:r>
            <a:r>
              <a:rPr lang="ru-RU" sz="2400" dirty="0" smtClean="0"/>
              <a:t>посредством экологических сказок;</a:t>
            </a:r>
            <a:endParaRPr lang="ru-RU" sz="2400" dirty="0"/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формировать систему элементарных экологических научных знаний, доступных пониманию ребенка 5 – 6 лет;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формировать первоначальные умения и </a:t>
            </a:r>
            <a:r>
              <a:rPr lang="ru-RU" sz="2400" dirty="0" smtClean="0"/>
              <a:t>безопасного </a:t>
            </a:r>
            <a:r>
              <a:rPr lang="ru-RU" sz="2400" dirty="0"/>
              <a:t>для природы и для самого ребенка поведения.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154890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79712" y="1484784"/>
            <a:ext cx="48782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Экологические сказки:</a:t>
            </a:r>
          </a:p>
          <a:p>
            <a:r>
              <a:rPr lang="ru-RU" sz="2400" dirty="0"/>
              <a:t>«Путешествие Снежинки», </a:t>
            </a:r>
          </a:p>
          <a:p>
            <a:r>
              <a:rPr lang="ru-RU" sz="2400" dirty="0"/>
              <a:t>«Поля и божья коровка», </a:t>
            </a:r>
          </a:p>
          <a:p>
            <a:r>
              <a:rPr lang="ru-RU" sz="2400" dirty="0"/>
              <a:t>«Сказка о радуге»,</a:t>
            </a:r>
          </a:p>
          <a:p>
            <a:r>
              <a:rPr lang="ru-RU" sz="2400" dirty="0"/>
              <a:t> «Пушинки одуванчика»,</a:t>
            </a:r>
          </a:p>
          <a:p>
            <a:r>
              <a:rPr lang="ru-RU" sz="2400" dirty="0"/>
              <a:t> «Ручеек», </a:t>
            </a:r>
          </a:p>
          <a:p>
            <a:r>
              <a:rPr lang="ru-RU" sz="2400" dirty="0"/>
              <a:t>«Осенний листочек», </a:t>
            </a:r>
          </a:p>
          <a:p>
            <a:r>
              <a:rPr lang="ru-RU" sz="2400" dirty="0"/>
              <a:t>«Огород снова в моде….».</a:t>
            </a:r>
          </a:p>
        </p:txBody>
      </p:sp>
    </p:spTree>
    <p:extLst>
      <p:ext uri="{BB962C8B-B14F-4D97-AF65-F5344CB8AC3E}">
        <p14:creationId xmlns="" xmlns:p14="http://schemas.microsoft.com/office/powerpoint/2010/main" val="224075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1124745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группе ребята сами сочиняют сказки по знакомым для них природным явлениям. </a:t>
            </a:r>
            <a:r>
              <a:rPr lang="ru-RU" sz="2400" dirty="0" smtClean="0"/>
              <a:t>Сказка «Путешествие снежинки».</a:t>
            </a:r>
            <a:endParaRPr lang="ru-RU" sz="2400" dirty="0"/>
          </a:p>
        </p:txBody>
      </p:sp>
      <p:pic>
        <p:nvPicPr>
          <p:cNvPr id="8" name="Рисунок 7" descr="C:\Users\Андрей\Desktop\сайт 22-23\20221123_084213 (1).jpg"/>
          <p:cNvPicPr/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5881" y="2547020"/>
            <a:ext cx="3139495" cy="22863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Рисунок 8" descr="C:\Users\Андрей\Desktop\сайт 22-23\20221123_084514.jpg"/>
          <p:cNvPicPr/>
          <p:nvPr/>
        </p:nvPicPr>
        <p:blipFill rotWithShape="1"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92080" y="2298921"/>
            <a:ext cx="2579370" cy="278257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250835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C:\Users\Андрей\Desktop\сайт 22-23\20221123_084910.jpg"/>
          <p:cNvPicPr/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331640" y="1556792"/>
            <a:ext cx="3080385" cy="3530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Рисунок 7" descr="C:\Users\Андрей\Desktop\сайт 22-23\20221123_084453.jpg"/>
          <p:cNvPicPr/>
          <p:nvPr/>
        </p:nvPicPr>
        <p:blipFill rotWithShape="1">
          <a:blip r:embed="rId11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220072" y="1899335"/>
            <a:ext cx="2915285" cy="27863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22954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-1"/>
            <a:ext cx="2411760" cy="191244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=""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948264" y="0"/>
            <a:ext cx="2208103" cy="191244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="" xmlns:a14="http://schemas.microsoft.com/office/drawing/2010/main">
                  <a14:imgLayer r:embed="rId7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4888663"/>
            <a:ext cx="2208103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Андрей\Desktop\мо\1671948248_2-11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=""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9742" y="4885928"/>
            <a:ext cx="2256625" cy="193473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7" name="Рисунок 6" descr="C:\Users\Андрей\Desktop\сайт 22-23\20221123_085216.jpg"/>
          <p:cNvPicPr/>
          <p:nvPr/>
        </p:nvPicPr>
        <p:blipFill rotWithShape="1">
          <a:blip r:embed="rId10" cstate="email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75908" y="956222"/>
            <a:ext cx="4800600" cy="44577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13746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252</Words>
  <Application>Microsoft Office PowerPoint</Application>
  <PresentationFormat>Экран (4:3)</PresentationFormat>
  <Paragraphs>33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New</cp:lastModifiedBy>
  <cp:revision>26</cp:revision>
  <dcterms:created xsi:type="dcterms:W3CDTF">2023-04-12T14:22:29Z</dcterms:created>
  <dcterms:modified xsi:type="dcterms:W3CDTF">2023-04-25T05:22:21Z</dcterms:modified>
</cp:coreProperties>
</file>