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5" r:id="rId2"/>
    <p:sldId id="273" r:id="rId3"/>
    <p:sldId id="277" r:id="rId4"/>
    <p:sldId id="276" r:id="rId5"/>
    <p:sldId id="280" r:id="rId6"/>
  </p:sldIdLst>
  <p:sldSz cx="12599988" cy="1680051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-3054" y="-120"/>
      </p:cViewPr>
      <p:guideLst>
        <p:guide orient="horz" pos="5291"/>
        <p:guide pos="39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999" y="2749530"/>
            <a:ext cx="10709990" cy="5849067"/>
          </a:xfrm>
        </p:spPr>
        <p:txBody>
          <a:bodyPr anchor="b"/>
          <a:lstStyle>
            <a:lvl1pPr algn="ctr">
              <a:defRPr sz="82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8824159"/>
            <a:ext cx="9449991" cy="4056234"/>
          </a:xfrm>
        </p:spPr>
        <p:txBody>
          <a:bodyPr/>
          <a:lstStyle>
            <a:lvl1pPr marL="0" indent="0" algn="ctr">
              <a:buNone/>
              <a:defRPr sz="3307"/>
            </a:lvl1pPr>
            <a:lvl2pPr marL="630022" indent="0" algn="ctr">
              <a:buNone/>
              <a:defRPr sz="2756"/>
            </a:lvl2pPr>
            <a:lvl3pPr marL="1260043" indent="0" algn="ctr">
              <a:buNone/>
              <a:defRPr sz="2480"/>
            </a:lvl3pPr>
            <a:lvl4pPr marL="1890065" indent="0" algn="ctr">
              <a:buNone/>
              <a:defRPr sz="2205"/>
            </a:lvl4pPr>
            <a:lvl5pPr marL="2520086" indent="0" algn="ctr">
              <a:buNone/>
              <a:defRPr sz="2205"/>
            </a:lvl5pPr>
            <a:lvl6pPr marL="3150108" indent="0" algn="ctr">
              <a:buNone/>
              <a:defRPr sz="2205"/>
            </a:lvl6pPr>
            <a:lvl7pPr marL="3780130" indent="0" algn="ctr">
              <a:buNone/>
              <a:defRPr sz="2205"/>
            </a:lvl7pPr>
            <a:lvl8pPr marL="4410151" indent="0" algn="ctr">
              <a:buNone/>
              <a:defRPr sz="2205"/>
            </a:lvl8pPr>
            <a:lvl9pPr marL="5040173" indent="0" algn="ctr">
              <a:buNone/>
              <a:defRPr sz="220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6CF4-9215-479E-B273-69C916A892C6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0E06-D41F-409F-9548-873054DC1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558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6CF4-9215-479E-B273-69C916A892C6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0E06-D41F-409F-9548-873054DC1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2704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894472"/>
            <a:ext cx="2716872" cy="1423765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50" y="894472"/>
            <a:ext cx="7993117" cy="1423765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6CF4-9215-479E-B273-69C916A892C6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0E06-D41F-409F-9548-873054DC1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33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6CF4-9215-479E-B273-69C916A892C6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0E06-D41F-409F-9548-873054DC1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8326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4188466"/>
            <a:ext cx="10867490" cy="6988546"/>
          </a:xfrm>
        </p:spPr>
        <p:txBody>
          <a:bodyPr anchor="b"/>
          <a:lstStyle>
            <a:lvl1pPr>
              <a:defRPr sz="82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11243126"/>
            <a:ext cx="10867490" cy="3675111"/>
          </a:xfrm>
        </p:spPr>
        <p:txBody>
          <a:bodyPr/>
          <a:lstStyle>
            <a:lvl1pPr marL="0" indent="0">
              <a:buNone/>
              <a:defRPr sz="3307">
                <a:solidFill>
                  <a:schemeClr val="tx1"/>
                </a:solidFill>
              </a:defRPr>
            </a:lvl1pPr>
            <a:lvl2pPr marL="630022" indent="0">
              <a:buNone/>
              <a:defRPr sz="2756">
                <a:solidFill>
                  <a:schemeClr val="tx1">
                    <a:tint val="75000"/>
                  </a:schemeClr>
                </a:solidFill>
              </a:defRPr>
            </a:lvl2pPr>
            <a:lvl3pPr marL="1260043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3pPr>
            <a:lvl4pPr marL="1890065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4pPr>
            <a:lvl5pPr marL="2520086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5pPr>
            <a:lvl6pPr marL="3150108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6pPr>
            <a:lvl7pPr marL="378013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7pPr>
            <a:lvl8pPr marL="4410151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8pPr>
            <a:lvl9pPr marL="5040173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6CF4-9215-479E-B273-69C916A892C6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0E06-D41F-409F-9548-873054DC1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5039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4472359"/>
            <a:ext cx="5354995" cy="106597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4472359"/>
            <a:ext cx="5354995" cy="106597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6CF4-9215-479E-B273-69C916A892C6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0E06-D41F-409F-9548-873054DC1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5042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894475"/>
            <a:ext cx="10867490" cy="324732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2" y="4118460"/>
            <a:ext cx="5330385" cy="2018394"/>
          </a:xfrm>
        </p:spPr>
        <p:txBody>
          <a:bodyPr anchor="b"/>
          <a:lstStyle>
            <a:lvl1pPr marL="0" indent="0">
              <a:buNone/>
              <a:defRPr sz="3307" b="1"/>
            </a:lvl1pPr>
            <a:lvl2pPr marL="630022" indent="0">
              <a:buNone/>
              <a:defRPr sz="2756" b="1"/>
            </a:lvl2pPr>
            <a:lvl3pPr marL="1260043" indent="0">
              <a:buNone/>
              <a:defRPr sz="2480" b="1"/>
            </a:lvl3pPr>
            <a:lvl4pPr marL="1890065" indent="0">
              <a:buNone/>
              <a:defRPr sz="2205" b="1"/>
            </a:lvl4pPr>
            <a:lvl5pPr marL="2520086" indent="0">
              <a:buNone/>
              <a:defRPr sz="2205" b="1"/>
            </a:lvl5pPr>
            <a:lvl6pPr marL="3150108" indent="0">
              <a:buNone/>
              <a:defRPr sz="2205" b="1"/>
            </a:lvl6pPr>
            <a:lvl7pPr marL="3780130" indent="0">
              <a:buNone/>
              <a:defRPr sz="2205" b="1"/>
            </a:lvl7pPr>
            <a:lvl8pPr marL="4410151" indent="0">
              <a:buNone/>
              <a:defRPr sz="2205" b="1"/>
            </a:lvl8pPr>
            <a:lvl9pPr marL="5040173" indent="0">
              <a:buNone/>
              <a:defRPr sz="220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2" y="6136854"/>
            <a:ext cx="5330385" cy="9026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5" y="4118460"/>
            <a:ext cx="5356636" cy="2018394"/>
          </a:xfrm>
        </p:spPr>
        <p:txBody>
          <a:bodyPr anchor="b"/>
          <a:lstStyle>
            <a:lvl1pPr marL="0" indent="0">
              <a:buNone/>
              <a:defRPr sz="3307" b="1"/>
            </a:lvl1pPr>
            <a:lvl2pPr marL="630022" indent="0">
              <a:buNone/>
              <a:defRPr sz="2756" b="1"/>
            </a:lvl2pPr>
            <a:lvl3pPr marL="1260043" indent="0">
              <a:buNone/>
              <a:defRPr sz="2480" b="1"/>
            </a:lvl3pPr>
            <a:lvl4pPr marL="1890065" indent="0">
              <a:buNone/>
              <a:defRPr sz="2205" b="1"/>
            </a:lvl4pPr>
            <a:lvl5pPr marL="2520086" indent="0">
              <a:buNone/>
              <a:defRPr sz="2205" b="1"/>
            </a:lvl5pPr>
            <a:lvl6pPr marL="3150108" indent="0">
              <a:buNone/>
              <a:defRPr sz="2205" b="1"/>
            </a:lvl6pPr>
            <a:lvl7pPr marL="3780130" indent="0">
              <a:buNone/>
              <a:defRPr sz="2205" b="1"/>
            </a:lvl7pPr>
            <a:lvl8pPr marL="4410151" indent="0">
              <a:buNone/>
              <a:defRPr sz="2205" b="1"/>
            </a:lvl8pPr>
            <a:lvl9pPr marL="5040173" indent="0">
              <a:buNone/>
              <a:defRPr sz="220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5" y="6136854"/>
            <a:ext cx="5356636" cy="9026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6CF4-9215-479E-B273-69C916A892C6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0E06-D41F-409F-9548-873054DC1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063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6CF4-9215-479E-B273-69C916A892C6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0E06-D41F-409F-9548-873054DC1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0886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6CF4-9215-479E-B273-69C916A892C6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0E06-D41F-409F-9548-873054DC1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018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1120034"/>
            <a:ext cx="4063824" cy="3920120"/>
          </a:xfrm>
        </p:spPr>
        <p:txBody>
          <a:bodyPr anchor="b"/>
          <a:lstStyle>
            <a:lvl1pPr>
              <a:defRPr sz="441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2418967"/>
            <a:ext cx="6378744" cy="11939253"/>
          </a:xfrm>
        </p:spPr>
        <p:txBody>
          <a:bodyPr/>
          <a:lstStyle>
            <a:lvl1pPr>
              <a:defRPr sz="4410"/>
            </a:lvl1pPr>
            <a:lvl2pPr>
              <a:defRPr sz="3858"/>
            </a:lvl2pPr>
            <a:lvl3pPr>
              <a:defRPr sz="3307"/>
            </a:lvl3pPr>
            <a:lvl4pPr>
              <a:defRPr sz="2756"/>
            </a:lvl4pPr>
            <a:lvl5pPr>
              <a:defRPr sz="2756"/>
            </a:lvl5pPr>
            <a:lvl6pPr>
              <a:defRPr sz="2756"/>
            </a:lvl6pPr>
            <a:lvl7pPr>
              <a:defRPr sz="2756"/>
            </a:lvl7pPr>
            <a:lvl8pPr>
              <a:defRPr sz="2756"/>
            </a:lvl8pPr>
            <a:lvl9pPr>
              <a:defRPr sz="2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0" y="5040154"/>
            <a:ext cx="4063824" cy="9337509"/>
          </a:xfrm>
        </p:spPr>
        <p:txBody>
          <a:bodyPr/>
          <a:lstStyle>
            <a:lvl1pPr marL="0" indent="0">
              <a:buNone/>
              <a:defRPr sz="2205"/>
            </a:lvl1pPr>
            <a:lvl2pPr marL="630022" indent="0">
              <a:buNone/>
              <a:defRPr sz="1929"/>
            </a:lvl2pPr>
            <a:lvl3pPr marL="1260043" indent="0">
              <a:buNone/>
              <a:defRPr sz="1654"/>
            </a:lvl3pPr>
            <a:lvl4pPr marL="1890065" indent="0">
              <a:buNone/>
              <a:defRPr sz="1378"/>
            </a:lvl4pPr>
            <a:lvl5pPr marL="2520086" indent="0">
              <a:buNone/>
              <a:defRPr sz="1378"/>
            </a:lvl5pPr>
            <a:lvl6pPr marL="3150108" indent="0">
              <a:buNone/>
              <a:defRPr sz="1378"/>
            </a:lvl6pPr>
            <a:lvl7pPr marL="3780130" indent="0">
              <a:buNone/>
              <a:defRPr sz="1378"/>
            </a:lvl7pPr>
            <a:lvl8pPr marL="4410151" indent="0">
              <a:buNone/>
              <a:defRPr sz="1378"/>
            </a:lvl8pPr>
            <a:lvl9pPr marL="5040173" indent="0">
              <a:buNone/>
              <a:defRPr sz="137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6CF4-9215-479E-B273-69C916A892C6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0E06-D41F-409F-9548-873054DC1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7850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1120034"/>
            <a:ext cx="4063824" cy="3920120"/>
          </a:xfrm>
        </p:spPr>
        <p:txBody>
          <a:bodyPr anchor="b"/>
          <a:lstStyle>
            <a:lvl1pPr>
              <a:defRPr sz="441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2418967"/>
            <a:ext cx="6378744" cy="11939253"/>
          </a:xfrm>
        </p:spPr>
        <p:txBody>
          <a:bodyPr anchor="t"/>
          <a:lstStyle>
            <a:lvl1pPr marL="0" indent="0">
              <a:buNone/>
              <a:defRPr sz="4410"/>
            </a:lvl1pPr>
            <a:lvl2pPr marL="630022" indent="0">
              <a:buNone/>
              <a:defRPr sz="3858"/>
            </a:lvl2pPr>
            <a:lvl3pPr marL="1260043" indent="0">
              <a:buNone/>
              <a:defRPr sz="3307"/>
            </a:lvl3pPr>
            <a:lvl4pPr marL="1890065" indent="0">
              <a:buNone/>
              <a:defRPr sz="2756"/>
            </a:lvl4pPr>
            <a:lvl5pPr marL="2520086" indent="0">
              <a:buNone/>
              <a:defRPr sz="2756"/>
            </a:lvl5pPr>
            <a:lvl6pPr marL="3150108" indent="0">
              <a:buNone/>
              <a:defRPr sz="2756"/>
            </a:lvl6pPr>
            <a:lvl7pPr marL="3780130" indent="0">
              <a:buNone/>
              <a:defRPr sz="2756"/>
            </a:lvl7pPr>
            <a:lvl8pPr marL="4410151" indent="0">
              <a:buNone/>
              <a:defRPr sz="2756"/>
            </a:lvl8pPr>
            <a:lvl9pPr marL="5040173" indent="0">
              <a:buNone/>
              <a:defRPr sz="2756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0" y="5040154"/>
            <a:ext cx="4063824" cy="9337509"/>
          </a:xfrm>
        </p:spPr>
        <p:txBody>
          <a:bodyPr/>
          <a:lstStyle>
            <a:lvl1pPr marL="0" indent="0">
              <a:buNone/>
              <a:defRPr sz="2205"/>
            </a:lvl1pPr>
            <a:lvl2pPr marL="630022" indent="0">
              <a:buNone/>
              <a:defRPr sz="1929"/>
            </a:lvl2pPr>
            <a:lvl3pPr marL="1260043" indent="0">
              <a:buNone/>
              <a:defRPr sz="1654"/>
            </a:lvl3pPr>
            <a:lvl4pPr marL="1890065" indent="0">
              <a:buNone/>
              <a:defRPr sz="1378"/>
            </a:lvl4pPr>
            <a:lvl5pPr marL="2520086" indent="0">
              <a:buNone/>
              <a:defRPr sz="1378"/>
            </a:lvl5pPr>
            <a:lvl6pPr marL="3150108" indent="0">
              <a:buNone/>
              <a:defRPr sz="1378"/>
            </a:lvl6pPr>
            <a:lvl7pPr marL="3780130" indent="0">
              <a:buNone/>
              <a:defRPr sz="1378"/>
            </a:lvl7pPr>
            <a:lvl8pPr marL="4410151" indent="0">
              <a:buNone/>
              <a:defRPr sz="1378"/>
            </a:lvl8pPr>
            <a:lvl9pPr marL="5040173" indent="0">
              <a:buNone/>
              <a:defRPr sz="137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6CF4-9215-479E-B273-69C916A892C6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D0E06-D41F-409F-9548-873054DC1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464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894475"/>
            <a:ext cx="10867490" cy="3247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4472359"/>
            <a:ext cx="10867490" cy="10659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15571590"/>
            <a:ext cx="2834997" cy="8944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26CF4-9215-479E-B273-69C916A892C6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15571590"/>
            <a:ext cx="4252496" cy="8944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15571590"/>
            <a:ext cx="2834997" cy="8944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D0E06-D41F-409F-9548-873054DC1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621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60043" rtl="0" eaLnBrk="1" latinLnBrk="0" hangingPunct="1">
        <a:lnSpc>
          <a:spcPct val="90000"/>
        </a:lnSpc>
        <a:spcBef>
          <a:spcPct val="0"/>
        </a:spcBef>
        <a:buNone/>
        <a:defRPr sz="6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5011" indent="-315011" algn="l" defTabSz="1260043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3858" kern="1200">
          <a:solidFill>
            <a:schemeClr val="tx1"/>
          </a:solidFill>
          <a:latin typeface="+mn-lt"/>
          <a:ea typeface="+mn-ea"/>
          <a:cs typeface="+mn-cs"/>
        </a:defRPr>
      </a:lvl1pPr>
      <a:lvl2pPr marL="945032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2pPr>
      <a:lvl3pPr marL="1575054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756" kern="1200">
          <a:solidFill>
            <a:schemeClr val="tx1"/>
          </a:solidFill>
          <a:latin typeface="+mn-lt"/>
          <a:ea typeface="+mn-ea"/>
          <a:cs typeface="+mn-cs"/>
        </a:defRPr>
      </a:lvl3pPr>
      <a:lvl4pPr marL="2205076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4pPr>
      <a:lvl5pPr marL="2835097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5pPr>
      <a:lvl6pPr marL="3465119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6pPr>
      <a:lvl7pPr marL="4095140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7pPr>
      <a:lvl8pPr marL="4725162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8pPr>
      <a:lvl9pPr marL="5355184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1pPr>
      <a:lvl2pPr marL="630022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3pPr>
      <a:lvl4pPr marL="1890065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4pPr>
      <a:lvl5pPr marL="2520086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5pPr>
      <a:lvl6pPr marL="3150108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6pPr>
      <a:lvl7pPr marL="3780130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7pPr>
      <a:lvl8pPr marL="4410151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8pPr>
      <a:lvl9pPr marL="5040173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m.ru/obrazovanie/bezopasnost-konsultaci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d1c422f08b15269bd442cde8d9131b63075ff3e9-10805549-images-thumbs&amp;n=1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7316" y="0"/>
            <a:ext cx="12627304" cy="185385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60120" y="1303020"/>
            <a:ext cx="10264140" cy="415498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«Безопасность ребёнка дома при использовании электроприборов и бытовой техники</a:t>
            </a:r>
            <a:r>
              <a:rPr lang="ru-RU" dirty="0"/>
              <a:t> </a:t>
            </a:r>
          </a:p>
        </p:txBody>
      </p:sp>
      <p:pic>
        <p:nvPicPr>
          <p:cNvPr id="5" name="Picture 2" descr="https://avatars.mds.yandex.net/i?id=d1c422f08b15269bd442cde8d9131b63075ff3e9-10805549-images-thumbs&amp;n=1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0060" y="5458004"/>
            <a:ext cx="10744200" cy="100584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71600" y="15087599"/>
            <a:ext cx="9372600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Составил:</a:t>
            </a:r>
          </a:p>
          <a:p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 Антоненко Т.А.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99182" y="477078"/>
            <a:ext cx="61026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вас родители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9037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avatars.mds.yandex.net/i?id=d1c422f08b15269bd442cde8d9131b63075ff3e9-10805549-images-thumbs&amp;n=1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7316" y="0"/>
            <a:ext cx="12627304" cy="18988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1540" y="411480"/>
            <a:ext cx="10789920" cy="167563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1540" y="708660"/>
            <a:ext cx="10789920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жизнедеятельности детей в современных условиях - один из самых актуальных вопросов сегодня. Подготовить ребенка к умению находить выход из чрезвычайных ситуаций, опасных для жизни и здоровья, возможно только сформировав у него систему знаний об основах безопасности жизнедеятельности человека и общества, усвоив практические навыки охраны жизни и здоровья. Даже самая обычная обстановка станет опасной, если не знать правил поведения на улице, в транспорте, дома. В таких ситуациях самыми беззащитными оказываются маленькие дети, которым присущи подвижность, непоседливость, любознательность. В Законе РФ 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 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понятие 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трактуется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«состояние защищенности жизненно важных интересов личности, общества и государства от внешних и внутренних угроз».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960230" y="8976761"/>
            <a:ext cx="10721229" cy="72081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59902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avatars.mds.yandex.net/i?id=d1c422f08b15269bd442cde8d9131b63075ff3e9-10805549-images-thumbs&amp;n=1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7316" y="0"/>
            <a:ext cx="12627304" cy="18988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1540" y="411480"/>
            <a:ext cx="10789920" cy="167563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891540" y="411480"/>
            <a:ext cx="10789920" cy="1086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 дома переполнены различными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электробытовыми приборами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призваны сделать нашу жизнь проще, а жизнь наших детей - опаснее: эти приборы притягивают детей как магнит. Неудивительно, что кроме опасности удара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током,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большая вероятность того, что тяжелый электроприбор просто упадет на ребенка. Чтобы этого не случилось, следует выполнять простые правила.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Разместите бытовую технику так, чтобы ребенок ни при каких обстоятельствах не смог добраться до задней панели.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дополнительно оборудовать приборы специальным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защитным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устройством, которое предохраняет его от случайного опрокидывания детьми. Одна часть такого устройства крепится на заднюю сторону прибора, другая на подставку под аппаратурой. Соединяются две части ремнем с блокиратором.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знают, как маленькие дети любят засовывать пальчики в розетки. Вам потребуются дополнительные средства для обеспечения детской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защитить ребенка от возможного удара электрическим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током.</a:t>
            </a: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Электророзетки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закройте специальными пластмассовыми крышками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(заглушками)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изоляцию электропроводов, удлинителей, вилок, исправность электрических пробок.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Уберите разбросанные по полу провода.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оставляйте детей наедине с включенными электроприборами. Отключайте на ночь от сети электроприборы.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51" y="11275993"/>
            <a:ext cx="7366027" cy="5524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74859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avatars.mds.yandex.net/i?id=d1c422f08b15269bd442cde8d9131b63075ff3e9-10805549-images-thumbs&amp;n=1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7316" y="0"/>
            <a:ext cx="12627304" cy="18988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1540" y="411480"/>
            <a:ext cx="10789920" cy="167563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257300" y="411480"/>
            <a:ext cx="1024128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Познакомьте детей с </a:t>
            </a:r>
            <a:r>
              <a:rPr lang="ru-RU" sz="2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Безопасность, ОБЖ. Консультации для родителей"/>
              </a:rPr>
              <a:t>безопасного пользования электроприборами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 избежание пожаров и травм, которые ребенок может сам себе нанести.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этого не случилось, в повседневной жизни нужно соблюдать несложные правила безопасного обращения 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электроприборами.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Пользуйтесь электроприборами, соблюдая правила безопасности, указанные в заводской инструкций, своевременно проводите их ремонт. Работы по проведению и ремонту электроприборов доверяйте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исключительно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профессионалам.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Не включайте одновременно большое количество электроприборов. Это может привести к перегрузке сети. Кроме того, не включайте много электроприборов в одну розетку, поскольку из-за перегрузки она может загореться.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Находясь в воде, не пользуйтесь электрическими устройствами. Не вставляйте вилку электроприбора в розетку и не прикасайтесь 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работающим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электроприборам мокрыми руками или влажной салфеткой.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феном и сетевой электробритвой желательно вне ванной комнаты.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Неуклонно соблюдайте порядок включения электрических устройств в сеть: подключайте шнур сначала к прибору, а только после этого к сети. Отключение происходит в обратном порядке. Не доставайте вилку из сети, дергая за провод.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Не развешивайте для просушки вещи на электронагревательных приборах и на электрической проводке.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Готовя пищу на электрической плите, не проверяйте степень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прогревания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конфорки, дотрагиваясь до нее ладонью.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Не цепляйте шнуры электроприборов за водопроводные и газовые трубы, за радиаторы отопления.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 Небезопасно пользоваться электроприборами с поврежденной изоляцией шнура.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Не дотрагивайтесь до нагреваемого сосуда и воде, когда нагреватель включен.</a:t>
            </a:r>
          </a:p>
        </p:txBody>
      </p:sp>
    </p:spTree>
    <p:extLst>
      <p:ext uri="{BB962C8B-B14F-4D97-AF65-F5344CB8AC3E}">
        <p14:creationId xmlns="" xmlns:p14="http://schemas.microsoft.com/office/powerpoint/2010/main" val="1312030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avatars.mds.yandex.net/i?id=d1c422f08b15269bd442cde8d9131b63075ff3e9-10805549-images-thumbs&amp;n=1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7316" y="0"/>
            <a:ext cx="12627304" cy="18988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1540" y="411480"/>
            <a:ext cx="10789920" cy="167563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5" y="903309"/>
            <a:ext cx="10509681" cy="80460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1580" y="9360831"/>
            <a:ext cx="10058400" cy="774398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</a:t>
            </a:r>
            <a:r>
              <a:rPr lang="ru-RU" sz="6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6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6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 от качества соблюдения вами профилактических и предохранительных мер зависит </a:t>
            </a: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вашего ребёнка!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здоровы!</a:t>
            </a:r>
          </a:p>
          <a:p>
            <a:endParaRPr lang="ru-RU" sz="5400" b="1" u="sng" dirty="0"/>
          </a:p>
        </p:txBody>
      </p:sp>
    </p:spTree>
    <p:extLst>
      <p:ext uri="{BB962C8B-B14F-4D97-AF65-F5344CB8AC3E}">
        <p14:creationId xmlns="" xmlns:p14="http://schemas.microsoft.com/office/powerpoint/2010/main" val="28147039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1816</TotalTime>
  <Words>28</Words>
  <Application>Microsoft Office PowerPoint</Application>
  <PresentationFormat>Произвольный</PresentationFormat>
  <Paragraphs>28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New</cp:lastModifiedBy>
  <cp:revision>24</cp:revision>
  <dcterms:created xsi:type="dcterms:W3CDTF">2024-03-26T03:56:45Z</dcterms:created>
  <dcterms:modified xsi:type="dcterms:W3CDTF">2024-05-17T07:00:57Z</dcterms:modified>
</cp:coreProperties>
</file>