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5" r:id="rId2"/>
    <p:sldId id="273" r:id="rId3"/>
    <p:sldId id="277" r:id="rId4"/>
    <p:sldId id="276" r:id="rId5"/>
    <p:sldId id="280" r:id="rId6"/>
  </p:sldIdLst>
  <p:sldSz cx="12599988" cy="1680051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4" d="100"/>
          <a:sy n="44" d="100"/>
        </p:scale>
        <p:origin x="-3054" y="-120"/>
      </p:cViewPr>
      <p:guideLst>
        <p:guide orient="horz" pos="5291"/>
        <p:guide pos="39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4999" y="2749530"/>
            <a:ext cx="10709990" cy="5849067"/>
          </a:xfrm>
        </p:spPr>
        <p:txBody>
          <a:bodyPr anchor="b"/>
          <a:lstStyle>
            <a:lvl1pPr algn="ctr">
              <a:defRPr sz="8268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4999" y="8824159"/>
            <a:ext cx="9449991" cy="4056234"/>
          </a:xfrm>
        </p:spPr>
        <p:txBody>
          <a:bodyPr/>
          <a:lstStyle>
            <a:lvl1pPr marL="0" indent="0" algn="ctr">
              <a:buNone/>
              <a:defRPr sz="3307"/>
            </a:lvl1pPr>
            <a:lvl2pPr marL="630022" indent="0" algn="ctr">
              <a:buNone/>
              <a:defRPr sz="2756"/>
            </a:lvl2pPr>
            <a:lvl3pPr marL="1260043" indent="0" algn="ctr">
              <a:buNone/>
              <a:defRPr sz="2480"/>
            </a:lvl3pPr>
            <a:lvl4pPr marL="1890065" indent="0" algn="ctr">
              <a:buNone/>
              <a:defRPr sz="2205"/>
            </a:lvl4pPr>
            <a:lvl5pPr marL="2520086" indent="0" algn="ctr">
              <a:buNone/>
              <a:defRPr sz="2205"/>
            </a:lvl5pPr>
            <a:lvl6pPr marL="3150108" indent="0" algn="ctr">
              <a:buNone/>
              <a:defRPr sz="2205"/>
            </a:lvl6pPr>
            <a:lvl7pPr marL="3780130" indent="0" algn="ctr">
              <a:buNone/>
              <a:defRPr sz="2205"/>
            </a:lvl7pPr>
            <a:lvl8pPr marL="4410151" indent="0" algn="ctr">
              <a:buNone/>
              <a:defRPr sz="2205"/>
            </a:lvl8pPr>
            <a:lvl9pPr marL="5040173" indent="0" algn="ctr">
              <a:buNone/>
              <a:defRPr sz="2205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26CF4-9215-479E-B273-69C916A892C6}" type="datetimeFigureOut">
              <a:rPr lang="ru-RU" smtClean="0"/>
              <a:pPr/>
              <a:t>17.05.2024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0E06-D41F-409F-9548-873054DC1C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55580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26CF4-9215-479E-B273-69C916A892C6}" type="datetimeFigureOut">
              <a:rPr lang="ru-RU" smtClean="0"/>
              <a:pPr/>
              <a:t>17.05.2024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0E06-D41F-409F-9548-873054DC1C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12704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16867" y="894472"/>
            <a:ext cx="2716872" cy="1423765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250" y="894472"/>
            <a:ext cx="7993117" cy="1423765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26CF4-9215-479E-B273-69C916A892C6}" type="datetimeFigureOut">
              <a:rPr lang="ru-RU" smtClean="0"/>
              <a:pPr/>
              <a:t>17.05.2024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0E06-D41F-409F-9548-873054DC1C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2337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26CF4-9215-479E-B273-69C916A892C6}" type="datetimeFigureOut">
              <a:rPr lang="ru-RU" smtClean="0"/>
              <a:pPr/>
              <a:t>17.05.2024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0E06-D41F-409F-9548-873054DC1C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28326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9687" y="4188466"/>
            <a:ext cx="10867490" cy="6988546"/>
          </a:xfrm>
        </p:spPr>
        <p:txBody>
          <a:bodyPr anchor="b"/>
          <a:lstStyle>
            <a:lvl1pPr>
              <a:defRPr sz="8268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687" y="11243126"/>
            <a:ext cx="10867490" cy="3675111"/>
          </a:xfrm>
        </p:spPr>
        <p:txBody>
          <a:bodyPr/>
          <a:lstStyle>
            <a:lvl1pPr marL="0" indent="0">
              <a:buNone/>
              <a:defRPr sz="3307">
                <a:solidFill>
                  <a:schemeClr val="tx1"/>
                </a:solidFill>
              </a:defRPr>
            </a:lvl1pPr>
            <a:lvl2pPr marL="630022" indent="0">
              <a:buNone/>
              <a:defRPr sz="2756">
                <a:solidFill>
                  <a:schemeClr val="tx1">
                    <a:tint val="75000"/>
                  </a:schemeClr>
                </a:solidFill>
              </a:defRPr>
            </a:lvl2pPr>
            <a:lvl3pPr marL="1260043" indent="0">
              <a:buNone/>
              <a:defRPr sz="2480">
                <a:solidFill>
                  <a:schemeClr val="tx1">
                    <a:tint val="75000"/>
                  </a:schemeClr>
                </a:solidFill>
              </a:defRPr>
            </a:lvl3pPr>
            <a:lvl4pPr marL="1890065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4pPr>
            <a:lvl5pPr marL="2520086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5pPr>
            <a:lvl6pPr marL="3150108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6pPr>
            <a:lvl7pPr marL="3780130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7pPr>
            <a:lvl8pPr marL="4410151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8pPr>
            <a:lvl9pPr marL="5040173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26CF4-9215-479E-B273-69C916A892C6}" type="datetimeFigureOut">
              <a:rPr lang="ru-RU" smtClean="0"/>
              <a:pPr/>
              <a:t>17.05.2024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0E06-D41F-409F-9548-873054DC1C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75039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249" y="4472359"/>
            <a:ext cx="5354995" cy="1065977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8744" y="4472359"/>
            <a:ext cx="5354995" cy="1065977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26CF4-9215-479E-B273-69C916A892C6}" type="datetimeFigureOut">
              <a:rPr lang="ru-RU" smtClean="0"/>
              <a:pPr/>
              <a:t>17.05.2024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0E06-D41F-409F-9548-873054DC1C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15042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890" y="894475"/>
            <a:ext cx="10867490" cy="324732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7892" y="4118460"/>
            <a:ext cx="5330385" cy="2018394"/>
          </a:xfrm>
        </p:spPr>
        <p:txBody>
          <a:bodyPr anchor="b"/>
          <a:lstStyle>
            <a:lvl1pPr marL="0" indent="0">
              <a:buNone/>
              <a:defRPr sz="3307" b="1"/>
            </a:lvl1pPr>
            <a:lvl2pPr marL="630022" indent="0">
              <a:buNone/>
              <a:defRPr sz="2756" b="1"/>
            </a:lvl2pPr>
            <a:lvl3pPr marL="1260043" indent="0">
              <a:buNone/>
              <a:defRPr sz="2480" b="1"/>
            </a:lvl3pPr>
            <a:lvl4pPr marL="1890065" indent="0">
              <a:buNone/>
              <a:defRPr sz="2205" b="1"/>
            </a:lvl4pPr>
            <a:lvl5pPr marL="2520086" indent="0">
              <a:buNone/>
              <a:defRPr sz="2205" b="1"/>
            </a:lvl5pPr>
            <a:lvl6pPr marL="3150108" indent="0">
              <a:buNone/>
              <a:defRPr sz="2205" b="1"/>
            </a:lvl6pPr>
            <a:lvl7pPr marL="3780130" indent="0">
              <a:buNone/>
              <a:defRPr sz="2205" b="1"/>
            </a:lvl7pPr>
            <a:lvl8pPr marL="4410151" indent="0">
              <a:buNone/>
              <a:defRPr sz="2205" b="1"/>
            </a:lvl8pPr>
            <a:lvl9pPr marL="5040173" indent="0">
              <a:buNone/>
              <a:defRPr sz="2205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7892" y="6136854"/>
            <a:ext cx="5330385" cy="90263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8745" y="4118460"/>
            <a:ext cx="5356636" cy="2018394"/>
          </a:xfrm>
        </p:spPr>
        <p:txBody>
          <a:bodyPr anchor="b"/>
          <a:lstStyle>
            <a:lvl1pPr marL="0" indent="0">
              <a:buNone/>
              <a:defRPr sz="3307" b="1"/>
            </a:lvl1pPr>
            <a:lvl2pPr marL="630022" indent="0">
              <a:buNone/>
              <a:defRPr sz="2756" b="1"/>
            </a:lvl2pPr>
            <a:lvl3pPr marL="1260043" indent="0">
              <a:buNone/>
              <a:defRPr sz="2480" b="1"/>
            </a:lvl3pPr>
            <a:lvl4pPr marL="1890065" indent="0">
              <a:buNone/>
              <a:defRPr sz="2205" b="1"/>
            </a:lvl4pPr>
            <a:lvl5pPr marL="2520086" indent="0">
              <a:buNone/>
              <a:defRPr sz="2205" b="1"/>
            </a:lvl5pPr>
            <a:lvl6pPr marL="3150108" indent="0">
              <a:buNone/>
              <a:defRPr sz="2205" b="1"/>
            </a:lvl6pPr>
            <a:lvl7pPr marL="3780130" indent="0">
              <a:buNone/>
              <a:defRPr sz="2205" b="1"/>
            </a:lvl7pPr>
            <a:lvl8pPr marL="4410151" indent="0">
              <a:buNone/>
              <a:defRPr sz="2205" b="1"/>
            </a:lvl8pPr>
            <a:lvl9pPr marL="5040173" indent="0">
              <a:buNone/>
              <a:defRPr sz="2205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8745" y="6136854"/>
            <a:ext cx="5356636" cy="90263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26CF4-9215-479E-B273-69C916A892C6}" type="datetimeFigureOut">
              <a:rPr lang="ru-RU" smtClean="0"/>
              <a:pPr/>
              <a:t>17.05.2024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0E06-D41F-409F-9548-873054DC1C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00635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26CF4-9215-479E-B273-69C916A892C6}" type="datetimeFigureOut">
              <a:rPr lang="ru-RU" smtClean="0"/>
              <a:pPr/>
              <a:t>17.05.2024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0E06-D41F-409F-9548-873054DC1C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50886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26CF4-9215-479E-B273-69C916A892C6}" type="datetimeFigureOut">
              <a:rPr lang="ru-RU" smtClean="0"/>
              <a:pPr/>
              <a:t>17.05.2024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0E06-D41F-409F-9548-873054DC1C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7018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890" y="1120034"/>
            <a:ext cx="4063824" cy="3920120"/>
          </a:xfrm>
        </p:spPr>
        <p:txBody>
          <a:bodyPr anchor="b"/>
          <a:lstStyle>
            <a:lvl1pPr>
              <a:defRPr sz="441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56636" y="2418967"/>
            <a:ext cx="6378744" cy="11939253"/>
          </a:xfrm>
        </p:spPr>
        <p:txBody>
          <a:bodyPr/>
          <a:lstStyle>
            <a:lvl1pPr>
              <a:defRPr sz="4410"/>
            </a:lvl1pPr>
            <a:lvl2pPr>
              <a:defRPr sz="3858"/>
            </a:lvl2pPr>
            <a:lvl3pPr>
              <a:defRPr sz="3307"/>
            </a:lvl3pPr>
            <a:lvl4pPr>
              <a:defRPr sz="2756"/>
            </a:lvl4pPr>
            <a:lvl5pPr>
              <a:defRPr sz="2756"/>
            </a:lvl5pPr>
            <a:lvl6pPr>
              <a:defRPr sz="2756"/>
            </a:lvl6pPr>
            <a:lvl7pPr>
              <a:defRPr sz="2756"/>
            </a:lvl7pPr>
            <a:lvl8pPr>
              <a:defRPr sz="2756"/>
            </a:lvl8pPr>
            <a:lvl9pPr>
              <a:defRPr sz="2756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7890" y="5040154"/>
            <a:ext cx="4063824" cy="9337509"/>
          </a:xfrm>
        </p:spPr>
        <p:txBody>
          <a:bodyPr/>
          <a:lstStyle>
            <a:lvl1pPr marL="0" indent="0">
              <a:buNone/>
              <a:defRPr sz="2205"/>
            </a:lvl1pPr>
            <a:lvl2pPr marL="630022" indent="0">
              <a:buNone/>
              <a:defRPr sz="1929"/>
            </a:lvl2pPr>
            <a:lvl3pPr marL="1260043" indent="0">
              <a:buNone/>
              <a:defRPr sz="1654"/>
            </a:lvl3pPr>
            <a:lvl4pPr marL="1890065" indent="0">
              <a:buNone/>
              <a:defRPr sz="1378"/>
            </a:lvl4pPr>
            <a:lvl5pPr marL="2520086" indent="0">
              <a:buNone/>
              <a:defRPr sz="1378"/>
            </a:lvl5pPr>
            <a:lvl6pPr marL="3150108" indent="0">
              <a:buNone/>
              <a:defRPr sz="1378"/>
            </a:lvl6pPr>
            <a:lvl7pPr marL="3780130" indent="0">
              <a:buNone/>
              <a:defRPr sz="1378"/>
            </a:lvl7pPr>
            <a:lvl8pPr marL="4410151" indent="0">
              <a:buNone/>
              <a:defRPr sz="1378"/>
            </a:lvl8pPr>
            <a:lvl9pPr marL="5040173" indent="0">
              <a:buNone/>
              <a:defRPr sz="1378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26CF4-9215-479E-B273-69C916A892C6}" type="datetimeFigureOut">
              <a:rPr lang="ru-RU" smtClean="0"/>
              <a:pPr/>
              <a:t>17.05.2024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0E06-D41F-409F-9548-873054DC1C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47850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890" y="1120034"/>
            <a:ext cx="4063824" cy="3920120"/>
          </a:xfrm>
        </p:spPr>
        <p:txBody>
          <a:bodyPr anchor="b"/>
          <a:lstStyle>
            <a:lvl1pPr>
              <a:defRPr sz="441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56636" y="2418967"/>
            <a:ext cx="6378744" cy="11939253"/>
          </a:xfrm>
        </p:spPr>
        <p:txBody>
          <a:bodyPr anchor="t"/>
          <a:lstStyle>
            <a:lvl1pPr marL="0" indent="0">
              <a:buNone/>
              <a:defRPr sz="4410"/>
            </a:lvl1pPr>
            <a:lvl2pPr marL="630022" indent="0">
              <a:buNone/>
              <a:defRPr sz="3858"/>
            </a:lvl2pPr>
            <a:lvl3pPr marL="1260043" indent="0">
              <a:buNone/>
              <a:defRPr sz="3307"/>
            </a:lvl3pPr>
            <a:lvl4pPr marL="1890065" indent="0">
              <a:buNone/>
              <a:defRPr sz="2756"/>
            </a:lvl4pPr>
            <a:lvl5pPr marL="2520086" indent="0">
              <a:buNone/>
              <a:defRPr sz="2756"/>
            </a:lvl5pPr>
            <a:lvl6pPr marL="3150108" indent="0">
              <a:buNone/>
              <a:defRPr sz="2756"/>
            </a:lvl6pPr>
            <a:lvl7pPr marL="3780130" indent="0">
              <a:buNone/>
              <a:defRPr sz="2756"/>
            </a:lvl7pPr>
            <a:lvl8pPr marL="4410151" indent="0">
              <a:buNone/>
              <a:defRPr sz="2756"/>
            </a:lvl8pPr>
            <a:lvl9pPr marL="5040173" indent="0">
              <a:buNone/>
              <a:defRPr sz="2756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7890" y="5040154"/>
            <a:ext cx="4063824" cy="9337509"/>
          </a:xfrm>
        </p:spPr>
        <p:txBody>
          <a:bodyPr/>
          <a:lstStyle>
            <a:lvl1pPr marL="0" indent="0">
              <a:buNone/>
              <a:defRPr sz="2205"/>
            </a:lvl1pPr>
            <a:lvl2pPr marL="630022" indent="0">
              <a:buNone/>
              <a:defRPr sz="1929"/>
            </a:lvl2pPr>
            <a:lvl3pPr marL="1260043" indent="0">
              <a:buNone/>
              <a:defRPr sz="1654"/>
            </a:lvl3pPr>
            <a:lvl4pPr marL="1890065" indent="0">
              <a:buNone/>
              <a:defRPr sz="1378"/>
            </a:lvl4pPr>
            <a:lvl5pPr marL="2520086" indent="0">
              <a:buNone/>
              <a:defRPr sz="1378"/>
            </a:lvl5pPr>
            <a:lvl6pPr marL="3150108" indent="0">
              <a:buNone/>
              <a:defRPr sz="1378"/>
            </a:lvl6pPr>
            <a:lvl7pPr marL="3780130" indent="0">
              <a:buNone/>
              <a:defRPr sz="1378"/>
            </a:lvl7pPr>
            <a:lvl8pPr marL="4410151" indent="0">
              <a:buNone/>
              <a:defRPr sz="1378"/>
            </a:lvl8pPr>
            <a:lvl9pPr marL="5040173" indent="0">
              <a:buNone/>
              <a:defRPr sz="1378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26CF4-9215-479E-B273-69C916A892C6}" type="datetimeFigureOut">
              <a:rPr lang="ru-RU" smtClean="0"/>
              <a:pPr/>
              <a:t>17.05.2024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0E06-D41F-409F-9548-873054DC1C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94643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6249" y="894475"/>
            <a:ext cx="10867490" cy="32473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249" y="4472359"/>
            <a:ext cx="10867490" cy="106597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6249" y="15571590"/>
            <a:ext cx="2834997" cy="8944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5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26CF4-9215-479E-B273-69C916A892C6}" type="datetimeFigureOut">
              <a:rPr lang="ru-RU" smtClean="0"/>
              <a:pPr/>
              <a:t>17.05.2024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73746" y="15571590"/>
            <a:ext cx="4252496" cy="8944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98742" y="15571590"/>
            <a:ext cx="2834997" cy="8944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5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D0E06-D41F-409F-9548-873054DC1C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16214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60043" rtl="0" eaLnBrk="1" latinLnBrk="0" hangingPunct="1">
        <a:lnSpc>
          <a:spcPct val="90000"/>
        </a:lnSpc>
        <a:spcBef>
          <a:spcPct val="0"/>
        </a:spcBef>
        <a:buNone/>
        <a:defRPr sz="60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5011" indent="-315011" algn="l" defTabSz="1260043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3858" kern="1200">
          <a:solidFill>
            <a:schemeClr val="tx1"/>
          </a:solidFill>
          <a:latin typeface="+mn-lt"/>
          <a:ea typeface="+mn-ea"/>
          <a:cs typeface="+mn-cs"/>
        </a:defRPr>
      </a:lvl1pPr>
      <a:lvl2pPr marL="945032" indent="-315011" algn="l" defTabSz="1260043" rtl="0" eaLnBrk="1" latinLnBrk="0" hangingPunct="1">
        <a:lnSpc>
          <a:spcPct val="90000"/>
        </a:lnSpc>
        <a:spcBef>
          <a:spcPts val="689"/>
        </a:spcBef>
        <a:buFont typeface="Arial" panose="020B0604020202020204" pitchFamily="34" charset="0"/>
        <a:buChar char="•"/>
        <a:defRPr sz="3307" kern="1200">
          <a:solidFill>
            <a:schemeClr val="tx1"/>
          </a:solidFill>
          <a:latin typeface="+mn-lt"/>
          <a:ea typeface="+mn-ea"/>
          <a:cs typeface="+mn-cs"/>
        </a:defRPr>
      </a:lvl2pPr>
      <a:lvl3pPr marL="1575054" indent="-315011" algn="l" defTabSz="1260043" rtl="0" eaLnBrk="1" latinLnBrk="0" hangingPunct="1">
        <a:lnSpc>
          <a:spcPct val="90000"/>
        </a:lnSpc>
        <a:spcBef>
          <a:spcPts val="689"/>
        </a:spcBef>
        <a:buFont typeface="Arial" panose="020B0604020202020204" pitchFamily="34" charset="0"/>
        <a:buChar char="•"/>
        <a:defRPr sz="2756" kern="1200">
          <a:solidFill>
            <a:schemeClr val="tx1"/>
          </a:solidFill>
          <a:latin typeface="+mn-lt"/>
          <a:ea typeface="+mn-ea"/>
          <a:cs typeface="+mn-cs"/>
        </a:defRPr>
      </a:lvl3pPr>
      <a:lvl4pPr marL="2205076" indent="-315011" algn="l" defTabSz="1260043" rtl="0" eaLnBrk="1" latinLnBrk="0" hangingPunct="1">
        <a:lnSpc>
          <a:spcPct val="90000"/>
        </a:lnSpc>
        <a:spcBef>
          <a:spcPts val="689"/>
        </a:spcBef>
        <a:buFont typeface="Arial" panose="020B0604020202020204" pitchFamily="34" charset="0"/>
        <a:buChar char="•"/>
        <a:defRPr sz="2480" kern="1200">
          <a:solidFill>
            <a:schemeClr val="tx1"/>
          </a:solidFill>
          <a:latin typeface="+mn-lt"/>
          <a:ea typeface="+mn-ea"/>
          <a:cs typeface="+mn-cs"/>
        </a:defRPr>
      </a:lvl4pPr>
      <a:lvl5pPr marL="2835097" indent="-315011" algn="l" defTabSz="1260043" rtl="0" eaLnBrk="1" latinLnBrk="0" hangingPunct="1">
        <a:lnSpc>
          <a:spcPct val="90000"/>
        </a:lnSpc>
        <a:spcBef>
          <a:spcPts val="689"/>
        </a:spcBef>
        <a:buFont typeface="Arial" panose="020B0604020202020204" pitchFamily="34" charset="0"/>
        <a:buChar char="•"/>
        <a:defRPr sz="2480" kern="1200">
          <a:solidFill>
            <a:schemeClr val="tx1"/>
          </a:solidFill>
          <a:latin typeface="+mn-lt"/>
          <a:ea typeface="+mn-ea"/>
          <a:cs typeface="+mn-cs"/>
        </a:defRPr>
      </a:lvl5pPr>
      <a:lvl6pPr marL="3465119" indent="-315011" algn="l" defTabSz="1260043" rtl="0" eaLnBrk="1" latinLnBrk="0" hangingPunct="1">
        <a:lnSpc>
          <a:spcPct val="90000"/>
        </a:lnSpc>
        <a:spcBef>
          <a:spcPts val="689"/>
        </a:spcBef>
        <a:buFont typeface="Arial" panose="020B0604020202020204" pitchFamily="34" charset="0"/>
        <a:buChar char="•"/>
        <a:defRPr sz="2480" kern="1200">
          <a:solidFill>
            <a:schemeClr val="tx1"/>
          </a:solidFill>
          <a:latin typeface="+mn-lt"/>
          <a:ea typeface="+mn-ea"/>
          <a:cs typeface="+mn-cs"/>
        </a:defRPr>
      </a:lvl6pPr>
      <a:lvl7pPr marL="4095140" indent="-315011" algn="l" defTabSz="1260043" rtl="0" eaLnBrk="1" latinLnBrk="0" hangingPunct="1">
        <a:lnSpc>
          <a:spcPct val="90000"/>
        </a:lnSpc>
        <a:spcBef>
          <a:spcPts val="689"/>
        </a:spcBef>
        <a:buFont typeface="Arial" panose="020B0604020202020204" pitchFamily="34" charset="0"/>
        <a:buChar char="•"/>
        <a:defRPr sz="2480" kern="1200">
          <a:solidFill>
            <a:schemeClr val="tx1"/>
          </a:solidFill>
          <a:latin typeface="+mn-lt"/>
          <a:ea typeface="+mn-ea"/>
          <a:cs typeface="+mn-cs"/>
        </a:defRPr>
      </a:lvl7pPr>
      <a:lvl8pPr marL="4725162" indent="-315011" algn="l" defTabSz="1260043" rtl="0" eaLnBrk="1" latinLnBrk="0" hangingPunct="1">
        <a:lnSpc>
          <a:spcPct val="90000"/>
        </a:lnSpc>
        <a:spcBef>
          <a:spcPts val="689"/>
        </a:spcBef>
        <a:buFont typeface="Arial" panose="020B0604020202020204" pitchFamily="34" charset="0"/>
        <a:buChar char="•"/>
        <a:defRPr sz="2480" kern="1200">
          <a:solidFill>
            <a:schemeClr val="tx1"/>
          </a:solidFill>
          <a:latin typeface="+mn-lt"/>
          <a:ea typeface="+mn-ea"/>
          <a:cs typeface="+mn-cs"/>
        </a:defRPr>
      </a:lvl8pPr>
      <a:lvl9pPr marL="5355184" indent="-315011" algn="l" defTabSz="1260043" rtl="0" eaLnBrk="1" latinLnBrk="0" hangingPunct="1">
        <a:lnSpc>
          <a:spcPct val="90000"/>
        </a:lnSpc>
        <a:spcBef>
          <a:spcPts val="689"/>
        </a:spcBef>
        <a:buFont typeface="Arial" panose="020B0604020202020204" pitchFamily="34" charset="0"/>
        <a:buChar char="•"/>
        <a:defRPr sz="2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60043" rtl="0" eaLnBrk="1" latinLnBrk="0" hangingPunct="1">
        <a:defRPr sz="2480" kern="1200">
          <a:solidFill>
            <a:schemeClr val="tx1"/>
          </a:solidFill>
          <a:latin typeface="+mn-lt"/>
          <a:ea typeface="+mn-ea"/>
          <a:cs typeface="+mn-cs"/>
        </a:defRPr>
      </a:lvl1pPr>
      <a:lvl2pPr marL="630022" algn="l" defTabSz="1260043" rtl="0" eaLnBrk="1" latinLnBrk="0" hangingPunct="1">
        <a:defRPr sz="2480" kern="1200">
          <a:solidFill>
            <a:schemeClr val="tx1"/>
          </a:solidFill>
          <a:latin typeface="+mn-lt"/>
          <a:ea typeface="+mn-ea"/>
          <a:cs typeface="+mn-cs"/>
        </a:defRPr>
      </a:lvl2pPr>
      <a:lvl3pPr marL="1260043" algn="l" defTabSz="1260043" rtl="0" eaLnBrk="1" latinLnBrk="0" hangingPunct="1">
        <a:defRPr sz="2480" kern="1200">
          <a:solidFill>
            <a:schemeClr val="tx1"/>
          </a:solidFill>
          <a:latin typeface="+mn-lt"/>
          <a:ea typeface="+mn-ea"/>
          <a:cs typeface="+mn-cs"/>
        </a:defRPr>
      </a:lvl3pPr>
      <a:lvl4pPr marL="1890065" algn="l" defTabSz="1260043" rtl="0" eaLnBrk="1" latinLnBrk="0" hangingPunct="1">
        <a:defRPr sz="2480" kern="1200">
          <a:solidFill>
            <a:schemeClr val="tx1"/>
          </a:solidFill>
          <a:latin typeface="+mn-lt"/>
          <a:ea typeface="+mn-ea"/>
          <a:cs typeface="+mn-cs"/>
        </a:defRPr>
      </a:lvl4pPr>
      <a:lvl5pPr marL="2520086" algn="l" defTabSz="1260043" rtl="0" eaLnBrk="1" latinLnBrk="0" hangingPunct="1">
        <a:defRPr sz="2480" kern="1200">
          <a:solidFill>
            <a:schemeClr val="tx1"/>
          </a:solidFill>
          <a:latin typeface="+mn-lt"/>
          <a:ea typeface="+mn-ea"/>
          <a:cs typeface="+mn-cs"/>
        </a:defRPr>
      </a:lvl5pPr>
      <a:lvl6pPr marL="3150108" algn="l" defTabSz="1260043" rtl="0" eaLnBrk="1" latinLnBrk="0" hangingPunct="1">
        <a:defRPr sz="2480" kern="1200">
          <a:solidFill>
            <a:schemeClr val="tx1"/>
          </a:solidFill>
          <a:latin typeface="+mn-lt"/>
          <a:ea typeface="+mn-ea"/>
          <a:cs typeface="+mn-cs"/>
        </a:defRPr>
      </a:lvl6pPr>
      <a:lvl7pPr marL="3780130" algn="l" defTabSz="1260043" rtl="0" eaLnBrk="1" latinLnBrk="0" hangingPunct="1">
        <a:defRPr sz="2480" kern="1200">
          <a:solidFill>
            <a:schemeClr val="tx1"/>
          </a:solidFill>
          <a:latin typeface="+mn-lt"/>
          <a:ea typeface="+mn-ea"/>
          <a:cs typeface="+mn-cs"/>
        </a:defRPr>
      </a:lvl7pPr>
      <a:lvl8pPr marL="4410151" algn="l" defTabSz="1260043" rtl="0" eaLnBrk="1" latinLnBrk="0" hangingPunct="1">
        <a:defRPr sz="2480" kern="1200">
          <a:solidFill>
            <a:schemeClr val="tx1"/>
          </a:solidFill>
          <a:latin typeface="+mn-lt"/>
          <a:ea typeface="+mn-ea"/>
          <a:cs typeface="+mn-cs"/>
        </a:defRPr>
      </a:lvl8pPr>
      <a:lvl9pPr marL="5040173" algn="l" defTabSz="1260043" rtl="0" eaLnBrk="1" latinLnBrk="0" hangingPunct="1">
        <a:defRPr sz="2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am.ru/obrazovanie/bezopasnost-konsultacii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avatars.mds.yandex.net/i?id=d1c422f08b15269bd442cde8d9131b63075ff3e9-10805549-images-thumbs&amp;n=13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-27316" y="0"/>
            <a:ext cx="12627304" cy="1853850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960120" y="1303020"/>
            <a:ext cx="10264140" cy="4154984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«Безопасность ребёнка дома при использовании электроприборов и бытовой техники</a:t>
            </a:r>
            <a:r>
              <a:rPr lang="ru-RU" dirty="0"/>
              <a:t> </a:t>
            </a:r>
          </a:p>
        </p:txBody>
      </p:sp>
      <p:pic>
        <p:nvPicPr>
          <p:cNvPr id="5" name="Picture 2" descr="https://avatars.mds.yandex.net/i?id=d1c422f08b15269bd442cde8d9131b63075ff3e9-10805549-images-thumbs&amp;n=13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80060" y="5458004"/>
            <a:ext cx="10744200" cy="1005842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371600" y="15087599"/>
            <a:ext cx="9372600" cy="156966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Составил:</a:t>
            </a:r>
          </a:p>
          <a:p>
            <a:r>
              <a:rPr lang="ru-RU" sz="4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воспитатель Антоненко Т.А.</a:t>
            </a:r>
            <a:endParaRPr lang="ru-RU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99182" y="477078"/>
            <a:ext cx="61026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вас родители</a:t>
            </a: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09037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avatars.mds.yandex.net/i?id=d1c422f08b15269bd442cde8d9131b63075ff3e9-10805549-images-thumbs&amp;n=13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-27316" y="0"/>
            <a:ext cx="12627304" cy="1898808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91540" y="411480"/>
            <a:ext cx="10789920" cy="1675638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891540" y="708660"/>
            <a:ext cx="10789920" cy="7971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жизнедеятельности детей в современных условиях - один из самых актуальных вопросов сегодня. Подготовить ребенка к умению находить выход из чрезвычайных ситуаций, опасных для жизни и здоровья, возможно только сформировав у него систему знаний об основах безопасности жизнедеятельности человека и общества, усвоив практические навыки охраны жизни и здоровья. Даже самая обычная обстановка станет опасной, если не знать правил поведения на улице, в транспорте, дома. В таких ситуациях самыми беззащитными оказываются маленькие дети, которым присущи подвижность, непоседливость, любознательность. В Законе РФ 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 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безопасности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понятие 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безопасность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трактуется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«состояние защищенности жизненно важных интересов личности, общества и государства от внешних и внутренних угроз».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>
          <a:xfrm>
            <a:off x="960230" y="8976761"/>
            <a:ext cx="10721229" cy="720812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759902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avatars.mds.yandex.net/i?id=d1c422f08b15269bd442cde8d9131b63075ff3e9-10805549-images-thumbs&amp;n=13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-27316" y="0"/>
            <a:ext cx="12627304" cy="1898808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91540" y="411480"/>
            <a:ext cx="10789920" cy="1675638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891540" y="411480"/>
            <a:ext cx="10789920" cy="10864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Современные дома переполнены различными 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электробытовыми приборами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призваны сделать нашу жизнь проще, а жизнь наших детей - опаснее: эти приборы притягивают детей как магнит. Неудивительно, что кроме опасности удара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током,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существует большая вероятность того, что тяжелый электроприбор просто упадет на ребенка. Чтобы этого не случилось, следует выполнять простые правила.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Разместите бытовую технику так, чтобы ребенок ни при каких обстоятельствах не смог добраться до задней панели.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дополнительно оборудовать приборы специальным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защитным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устройством, которое предохраняет его от случайного опрокидывания детьми. Одна часть такого устройства крепится на заднюю сторону прибора, другая на подставку под аппаратурой. Соединяются две части ремнем с блокиратором.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знают, как маленькие дети любят засовывать пальчики в розетки. Вам потребуются дополнительные средства для обеспечения детской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чтобы защитить ребенка от возможного удара электрическим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током.</a:t>
            </a:r>
          </a:p>
          <a:p>
            <a:pPr algn="just"/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Электророзетки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закройте специальными пластмассовыми крышками 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(заглушками)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Проверьте изоляцию электропроводов, удлинителей, вилок, исправность электрических пробок.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Уберите разбросанные по полу провода.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оставляйте детей наедине с включенными электроприборами. Отключайте на ночь от сети электроприборы.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3651" y="11275993"/>
            <a:ext cx="7366027" cy="552452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774859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avatars.mds.yandex.net/i?id=d1c422f08b15269bd442cde8d9131b63075ff3e9-10805549-images-thumbs&amp;n=13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-27316" y="0"/>
            <a:ext cx="12627304" cy="1898808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91540" y="411480"/>
            <a:ext cx="10789920" cy="1675638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1257300" y="411480"/>
            <a:ext cx="10241280" cy="1560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.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Познакомьте детей с </a:t>
            </a:r>
            <a:r>
              <a:rPr lang="ru-RU" sz="28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Безопасность, ОБЖ. Консультации для родителей"/>
              </a:rPr>
              <a:t>безопасного пользования электроприборами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 избежание пожаров и травм, которые ребенок может сам себе нанести.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этого не случилось, в повседневной жизни нужно соблюдать несложные правила безопасного обращения с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электроприборами.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Пользуйтесь электроприборами, соблюдая правила безопасности, указанные в заводской инструкций, своевременно проводите их ремонт. Работы по проведению и ремонту электроприборов доверяйте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исключительно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профессионалам.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Не включайте одновременно большое количество электроприборов. Это может привести к перегрузке сети. Кроме того, не включайте много электроприборов в одну розетку, поскольку из-за перегрузки она может загореться.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Находясь в воде, не пользуйтесь электрическими устройствами. Не вставляйте вилку электроприбора в розетку и не прикасайтесь к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работающим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электроприборам мокрыми руками или влажной салфеткой.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Пользоваться феном и сетевой электробритвой желательно вне ванной комнаты.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Неуклонно соблюдайте порядок включения электрических устройств в сеть: подключайте шнур сначала к прибору, а только после этого к сети. Отключение происходит в обратном порядке. Не доставайте вилку из сети, дергая за провод.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Не развешивайте для просушки вещи на электронагревательных приборах и на электрической проводке.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Готовя пищу на электрической плите, не проверяйте степень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прогревания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конфорки, дотрагиваясь до нее ладонью.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Не цепляйте шнуры электроприборов за водопроводные и газовые трубы, за радиаторы отопления.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 Небезопасно пользоваться электроприборами с поврежденной изоляцией шнура.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Не дотрагивайтесь до нагреваемого сосуда и воде, когда нагреватель включен.</a:t>
            </a:r>
          </a:p>
        </p:txBody>
      </p:sp>
    </p:spTree>
    <p:extLst>
      <p:ext uri="{BB962C8B-B14F-4D97-AF65-F5344CB8AC3E}">
        <p14:creationId xmlns="" xmlns:p14="http://schemas.microsoft.com/office/powerpoint/2010/main" val="1312030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avatars.mds.yandex.net/i?id=d1c422f08b15269bd442cde8d9131b63075ff3e9-10805549-images-thumbs&amp;n=13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-27316" y="0"/>
            <a:ext cx="12627304" cy="1898808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91540" y="411480"/>
            <a:ext cx="10789920" cy="1675638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495" y="903309"/>
            <a:ext cx="10509681" cy="804604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11580" y="9360831"/>
            <a:ext cx="10058400" cy="774398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6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Уважаемые</a:t>
            </a:r>
            <a:r>
              <a:rPr lang="ru-RU" sz="60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6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</a:t>
            </a:r>
            <a:r>
              <a:rPr lang="ru-RU" sz="60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ctr"/>
            <a:r>
              <a:rPr lang="ru-RU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Помните, что от качества соблюдения вами профилактических и предохранительных мер зависит </a:t>
            </a:r>
            <a:r>
              <a:rPr lang="ru-RU" sz="5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безопасность вашего ребёнка!</a:t>
            </a:r>
            <a:endParaRPr lang="ru-RU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5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Будьте здоровы!</a:t>
            </a:r>
          </a:p>
          <a:p>
            <a:endParaRPr lang="ru-RU" sz="5400" b="1" u="sng" dirty="0"/>
          </a:p>
        </p:txBody>
      </p:sp>
    </p:spTree>
    <p:extLst>
      <p:ext uri="{BB962C8B-B14F-4D97-AF65-F5344CB8AC3E}">
        <p14:creationId xmlns="" xmlns:p14="http://schemas.microsoft.com/office/powerpoint/2010/main" val="281470399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1816</TotalTime>
  <Words>28</Words>
  <Application>Microsoft Office PowerPoint</Application>
  <PresentationFormat>Произвольный</PresentationFormat>
  <Paragraphs>28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New</cp:lastModifiedBy>
  <cp:revision>24</cp:revision>
  <dcterms:created xsi:type="dcterms:W3CDTF">2024-03-26T03:56:45Z</dcterms:created>
  <dcterms:modified xsi:type="dcterms:W3CDTF">2024-05-17T07:00:57Z</dcterms:modified>
</cp:coreProperties>
</file>