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3" r:id="rId3"/>
    <p:sldId id="277" r:id="rId4"/>
    <p:sldId id="276" r:id="rId5"/>
    <p:sldId id="280" r:id="rId6"/>
  </p:sldIdLst>
  <p:sldSz cx="12599988" cy="168005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3054" y="-120"/>
      </p:cViewPr>
      <p:guideLst>
        <p:guide orient="horz" pos="5291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749530"/>
            <a:ext cx="10709990" cy="5849067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8824159"/>
            <a:ext cx="9449991" cy="4056234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558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270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894472"/>
            <a:ext cx="2716872" cy="142376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894472"/>
            <a:ext cx="7993117" cy="142376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3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83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188466"/>
            <a:ext cx="10867490" cy="6988546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1243126"/>
            <a:ext cx="10867490" cy="3675111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03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472359"/>
            <a:ext cx="5354995" cy="106597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472359"/>
            <a:ext cx="5354995" cy="106597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504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894475"/>
            <a:ext cx="10867490" cy="324732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118460"/>
            <a:ext cx="5330385" cy="2018394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136854"/>
            <a:ext cx="5330385" cy="9026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118460"/>
            <a:ext cx="5356636" cy="2018394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136854"/>
            <a:ext cx="5356636" cy="9026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63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088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1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20034"/>
            <a:ext cx="4063824" cy="392012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418967"/>
            <a:ext cx="6378744" cy="11939253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040154"/>
            <a:ext cx="4063824" cy="9337509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785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20034"/>
            <a:ext cx="4063824" cy="392012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418967"/>
            <a:ext cx="6378744" cy="11939253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040154"/>
            <a:ext cx="4063824" cy="9337509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464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894475"/>
            <a:ext cx="10867490" cy="324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472359"/>
            <a:ext cx="10867490" cy="10659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5571590"/>
            <a:ext cx="2834997" cy="894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6CF4-9215-479E-B273-69C916A892C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5571590"/>
            <a:ext cx="4252496" cy="894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5571590"/>
            <a:ext cx="2834997" cy="894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0E06-D41F-409F-9548-873054DC1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62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bezopasnost-konsultaci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7316" y="0"/>
            <a:ext cx="12627304" cy="18538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60120" y="1303020"/>
            <a:ext cx="10264140" cy="41549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ребёнка дома при использовании электроприборов и бытовой техники</a:t>
            </a:r>
            <a:r>
              <a:rPr lang="ru-RU" dirty="0"/>
              <a:t> </a:t>
            </a:r>
          </a:p>
        </p:txBody>
      </p:sp>
      <p:pic>
        <p:nvPicPr>
          <p:cNvPr id="5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0060" y="5458004"/>
            <a:ext cx="10744200" cy="10058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15087599"/>
            <a:ext cx="93726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Составил: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 Антоненко Т.А.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182" y="477078"/>
            <a:ext cx="6102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вас родители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903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7316" y="0"/>
            <a:ext cx="12627304" cy="18988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1540" y="411480"/>
            <a:ext cx="10789920" cy="16756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1540" y="708660"/>
            <a:ext cx="1078992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жизнедеятельности детей в современных условиях - один из самых актуальных вопросов сегодня. Подготовить ребенка к умению находить выход из чрезвычайных ситуаций, опасных для жизни и здоровья, возможно только сформировав у него систему знаний об основах безопасности жизнедеятельности человека и общества, усвоив практические навыки охраны жизни и здоровья. Даже самая обычная обстановка станет опасной, если не знать правил поведения на улице, в транспорте, дома. В таких ситуациях самыми беззащитными оказываются маленькие дети, которым присущи подвижность, непоседливость, любознательность. В Законе РФ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 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понятие 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«состояние защищенности жизненно важных интересов личности, общества и государства от внешних и внутренних угроз».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60230" y="8976761"/>
            <a:ext cx="10721229" cy="72081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99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7316" y="0"/>
            <a:ext cx="12627304" cy="18988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1540" y="411480"/>
            <a:ext cx="10789920" cy="16756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91540" y="411480"/>
            <a:ext cx="10789920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 дома переполнены различными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электробытовыми приборами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призваны сделать нашу жизнь проще, а жизнь наших детей - опаснее: эти приборы притягивают детей как магнит. Неудивительно, что кроме опасности удара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током,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большая вероятность того, что тяжелый электроприбор просто упадет на ребенка. Чтобы этого не случилось, следует выполнять простые правила.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Разместите бытовую технику так, чтобы ребенок ни при каких обстоятельствах не смог добраться до задней панели.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дополнительно оборудовать приборы специальным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устройством, которое предохраняет его от случайного опрокидывания детьми. Одна часть такого устройства крепится на заднюю сторону прибора, другая на подставку под аппаратурой. Соединяются две части ремнем с блокиратором.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знают, как маленькие дети любят засовывать пальчики в розетки. Вам потребуются дополнительные средства для обеспечения детской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защитить ребенка от возможного удара электрическим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током.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Электророзетки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закройте специальными пластмассовыми крышками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(заглушками)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изоляцию электропроводов, удлинителей, вилок, исправность электрических пробок.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Уберите разбросанные по полу провода.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оставляйте детей наедине с включенными электроприборами. Отключайте на ночь от сети электроприборы.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51" y="11275993"/>
            <a:ext cx="7366027" cy="5524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485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7316" y="0"/>
            <a:ext cx="12627304" cy="18988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1540" y="411480"/>
            <a:ext cx="10789920" cy="16756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57300" y="411480"/>
            <a:ext cx="10241280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Познакомьте детей с </a:t>
            </a:r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Безопасность, ОБЖ. Консультации для родителей"/>
              </a:rPr>
              <a:t>безопасного пользования электроприборами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 избежание пожаров и травм, которые ребенок может сам себе нанести.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этого не случилось, в повседневной жизни нужно соблюдать несложные правила безопасного обращения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электроприборами.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Пользуйтесь электроприборами, соблюдая правила безопасности, указанные в заводской инструкций, своевременно проводите их ремонт. Работы по проведению и ремонту электроприборов доверяйте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профессионалам.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включайте одновременно большое количество электроприборов. Это может привести к перегрузке сети. Кроме того, не включайте много электроприборов в одну розетку, поскольку из-за перегрузки она может загореться.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Находясь в воде, не пользуйтесь электрическими устройствами. Не вставляйте вилку электроприбора в розетку и не прикасайтесь 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электроприборам мокрыми руками или влажной салфеткой.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феном и сетевой электробритвой желательно вне ванной комнаты.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Неуклонно соблюдайте порядок включения электрических устройств в сеть: подключайте шнур сначала к прибору, а только после этого к сети. Отключение происходит в обратном порядке. Не доставайте вилку из сети, дергая за провод.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 развешивайте для просушки вещи на электронагревательных приборах и на электрической проводке.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Готовя пищу на электрической плите, не проверяйте степень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конфорки, дотрагиваясь до нее ладонью.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Не цепляйте шнуры электроприборов за водопроводные и газовые трубы, за радиаторы отопления.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Небезопасно пользоваться электроприборами с поврежденной изоляцией шнура.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Не дотрагивайтесь до нагреваемого сосуда и воде, когда нагреватель включен.</a:t>
            </a:r>
          </a:p>
        </p:txBody>
      </p:sp>
    </p:spTree>
    <p:extLst>
      <p:ext uri="{BB962C8B-B14F-4D97-AF65-F5344CB8AC3E}">
        <p14:creationId xmlns="" xmlns:p14="http://schemas.microsoft.com/office/powerpoint/2010/main" val="131203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avatars.mds.yandex.net/i?id=d1c422f08b15269bd442cde8d9131b63075ff3e9-10805549-images-thumbs&amp;n=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7316" y="0"/>
            <a:ext cx="12627304" cy="18988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1540" y="411480"/>
            <a:ext cx="10789920" cy="16756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95" y="903309"/>
            <a:ext cx="10509681" cy="80460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1580" y="9360831"/>
            <a:ext cx="10058400" cy="77439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</a:t>
            </a:r>
            <a:r>
              <a:rPr lang="ru-RU" sz="6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6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от качества соблюдения вами профилактических и предохранительных мер зависит </a:t>
            </a: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вашего ребёнка!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здоровы!</a:t>
            </a:r>
          </a:p>
          <a:p>
            <a:endParaRPr lang="ru-RU" sz="5400" b="1" u="sng" dirty="0"/>
          </a:p>
        </p:txBody>
      </p:sp>
    </p:spTree>
    <p:extLst>
      <p:ext uri="{BB962C8B-B14F-4D97-AF65-F5344CB8AC3E}">
        <p14:creationId xmlns="" xmlns:p14="http://schemas.microsoft.com/office/powerpoint/2010/main" val="2814703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</TotalTime>
  <Words>28</Words>
  <Application>Microsoft Office PowerPoint</Application>
  <PresentationFormat>Произвольный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New</cp:lastModifiedBy>
  <cp:revision>24</cp:revision>
  <dcterms:created xsi:type="dcterms:W3CDTF">2024-03-26T03:56:45Z</dcterms:created>
  <dcterms:modified xsi:type="dcterms:W3CDTF">2024-05-17T07:00:57Z</dcterms:modified>
</cp:coreProperties>
</file>