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88ABA-6EEA-4684-862A-93F643BC2BBE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E07CF-0D89-4DF6-8538-98D5A6F0AD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77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E07CF-0D89-4DF6-8538-98D5A6F0ADC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5800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E07CF-0D89-4DF6-8538-98D5A6F0ADC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6294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E07CF-0D89-4DF6-8538-98D5A6F0ADC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4114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1927" y="548680"/>
            <a:ext cx="763284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 «КАРГАСОКСКИЙ Д/С №3»</a:t>
            </a:r>
          </a:p>
          <a:p>
            <a:pPr algn="ctr"/>
            <a:endParaRPr lang="ru-RU" sz="11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для детей и родителей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«Загадки Зимушки-зимы»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Учитель-логопед: Типсина Н.М.</a:t>
            </a: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Каргасок – 2025г.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091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16632"/>
            <a:ext cx="8784976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Игра. «Найди детёныша»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Ребята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вы заметили, что звери чем-то озабочены, встревожены. Оказывается, случилась беда. Однажды вечером подул сильный ветер, да такой, что нельзя было удержаться на ногах. Звери в страхе разбежались, а детёныши растерялись. Надо их найти. Скажите, кто рождается у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мамы: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лосихи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(лосёнок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лисы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(лисята)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волчицы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(волчата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белки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(бельчата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зайчихи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(зайчата)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39552" y="2384884"/>
            <a:ext cx="3606891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004048" y="2171000"/>
            <a:ext cx="3672408" cy="3922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77711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81590" y="1844824"/>
            <a:ext cx="7452828" cy="4753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007604" y="18864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</a:t>
            </a:r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за внимание</a:t>
            </a:r>
          </a:p>
          <a:p>
            <a:pPr algn="ctr"/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До новых встреч!</a:t>
            </a:r>
            <a:endParaRPr 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711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596" y="448544"/>
            <a:ext cx="72728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повышать эффективность коррекционно-развивающей работы в совместной игровой деятельности детей 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родителей.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Коррекционно-образовательные: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обобщать и систематизировать знания о зиме;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уточнять признаки зимы;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Коррекционно-развивающие: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слуховое внимание, зрительное восприятие, логическое мышление;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совершенствовать навыки мелкой и общей моторики.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Коррекционно-воспитательные: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умение слушать не перебивая;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понимать словесную инструкцию;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умение работать и играть в коллективе.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акцентировать внимание родителей на важности их участия в логопедической работе и значимости их помощи;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повышать эмоциональную заинтересованность родителей в преодолении речевого нарушения своих детей, посредством игр и игровых упражнений.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277711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80528" y="260648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«Саночки»</a:t>
            </a:r>
          </a:p>
          <a:p>
            <a:pPr indent="449580" algn="ctr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дворе у нас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мороз,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ёрзнут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щёки, мёрзнет нос.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З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имушка-зима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снег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холод принесла.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ребята мороза не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пугаются,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49580" algn="ctr"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саночках с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катаются.</a:t>
            </a:r>
            <a:endParaRPr lang="ru-RU" sz="16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475656" y="1988840"/>
            <a:ext cx="5979571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8334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691680" y="2204864"/>
            <a:ext cx="5722358" cy="4457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39552" y="188640"/>
            <a:ext cx="8403560" cy="2011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375"/>
              </a:spcAft>
            </a:pPr>
            <a:r>
              <a:rPr lang="ru-RU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Логоритмическая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игра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нам нравится зимой?»</a:t>
            </a:r>
            <a:endParaRPr lang="ru-RU" sz="2000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нам нравится зимой?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(хлопки)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Белые полянки,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(развести руки в стороны)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на горке снеговой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(поднять руки вверх, показать «горку»)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Лыжи или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санки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(поставить ладони перед собой, затем ладони на ребро)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711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5004048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«Загадки о зиме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Вся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 ног до головы вылеплена с толком.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глаза черным - черны, и в руках метёлка.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Снежная баба)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деревья, на кусты с неба падают цветы.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Белые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пушистые, только не душистые.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(Снег)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Только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выпали снежинки, побежал я по тропе,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за мной бегут, весь маршрут мой выдают.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(Следы)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7679" y="3861048"/>
            <a:ext cx="49320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Старик у ворот тепло уволок.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бежит и стоять не велит.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(Мороз)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снег и не лёд,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серебром деревья уберёт.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Иней.)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хлопали лопатой,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сделали горбатой,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били, колотили,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ледяной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облили.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скатились все потом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моего горба гуртом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              (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Ледяная горка)</a:t>
            </a:r>
            <a:endParaRPr lang="ru-RU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flipH="1">
            <a:off x="395536" y="2996952"/>
            <a:ext cx="3024336" cy="37264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146307" y="394264"/>
            <a:ext cx="3170109" cy="33929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7711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51129">
            <a:off x="5148950" y="2486410"/>
            <a:ext cx="3025155" cy="40812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95536" y="116632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«Да-нет»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зимою снег идёт?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(Да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дворе метель метёт?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(Да.)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юга птицы прилетели?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(Нет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Снегири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ветки сели?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(Да.)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Солнце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греет жарко-жарко?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(Нет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Едут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санки в летнем парке?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(Нет.)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тогда со снежной горки санки мчатся к лисьей норке?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(Да.)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заснеженной полянке серый зайка хулиганит?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(Нет.)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нору тащит он лису. «Ой, - кричит, – не донесу!»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(Нет.)</a:t>
            </a:r>
            <a:endParaRPr lang="ru-RU" sz="16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1074886">
            <a:off x="1319694" y="2662764"/>
            <a:ext cx="2641906" cy="38311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711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155186"/>
            <a:ext cx="856895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«Чей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хвост?»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Однажды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проснулись животные в лесу и не нашли у себя хвостов.  Они решили, что ночью ветер оторвал их и разнёс по лесу. Вот и пошли звери по лесу искать хвосты. Долго ли, коротко ли шли звери, увидели на дереве хвосты. Стали звери спорить, где, чей хвост? Помогите зверям найти свои хвосты, ответив правильно на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вопрос: 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Чей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это хвост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(Беличий, волчий, лисий,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заячий)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1211267">
            <a:off x="979323" y="2327991"/>
            <a:ext cx="3261845" cy="42297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73808">
            <a:off x="5109937" y="2306648"/>
            <a:ext cx="3237957" cy="42724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711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7783" y="260648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Подвижная игра</a:t>
            </a:r>
          </a:p>
          <a:p>
            <a:pPr algn="ctr">
              <a:spcAft>
                <a:spcPts val="0"/>
              </a:spcAft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«Снежное одеяло»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691680" y="-171400"/>
            <a:ext cx="5976662" cy="727535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7711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1032" y="404664"/>
            <a:ext cx="8712968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«Звериные загадки»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зимой холодной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Бродит серый, злой, голодный?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(Волк)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Зимой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беленький.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Летом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серенький.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Никого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обижает,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 всех боится.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(Заяц)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 копытами касаясь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Ходит по лесу красавец.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Ходит смело и легко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Рога раскинув широко.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(Лось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Зверька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узнаем мы с тобой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двум таким приметам: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шубе серенькой зимой,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рыжей шубке – летом.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(Белка)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Хитрая плутовка,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Рыжая головка,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Пушистый хвост – краса!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зовут ее …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(Лиса)</a:t>
            </a:r>
            <a:endParaRPr lang="ru-RU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flipH="1">
            <a:off x="5286611" y="116633"/>
            <a:ext cx="3147940" cy="3024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286611" y="3279676"/>
            <a:ext cx="3165230" cy="342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7711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266</Words>
  <Application>Microsoft Office PowerPoint</Application>
  <PresentationFormat>Экран (4:3)</PresentationFormat>
  <Paragraphs>106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New</dc:creator>
  <cp:lastModifiedBy>New</cp:lastModifiedBy>
  <cp:revision>36</cp:revision>
  <dcterms:created xsi:type="dcterms:W3CDTF">2017-02-20T09:04:01Z</dcterms:created>
  <dcterms:modified xsi:type="dcterms:W3CDTF">2025-02-28T07:25:32Z</dcterms:modified>
</cp:coreProperties>
</file>