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7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2A59-343D-40F4-A00E-A592A4B15BE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CE1C-93A5-4113-BDC7-9094EE0F1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2A59-343D-40F4-A00E-A592A4B15BE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CE1C-93A5-4113-BDC7-9094EE0F1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2A59-343D-40F4-A00E-A592A4B15BE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CE1C-93A5-4113-BDC7-9094EE0F1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2A59-343D-40F4-A00E-A592A4B15BE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CE1C-93A5-4113-BDC7-9094EE0F1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2A59-343D-40F4-A00E-A592A4B15BE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CE1C-93A5-4113-BDC7-9094EE0F1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2A59-343D-40F4-A00E-A592A4B15BE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CE1C-93A5-4113-BDC7-9094EE0F1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2A59-343D-40F4-A00E-A592A4B15BE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CE1C-93A5-4113-BDC7-9094EE0F1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2A59-343D-40F4-A00E-A592A4B15BE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CE1C-93A5-4113-BDC7-9094EE0F1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2A59-343D-40F4-A00E-A592A4B15BE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CE1C-93A5-4113-BDC7-9094EE0F1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2A59-343D-40F4-A00E-A592A4B15BE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CE1C-93A5-4113-BDC7-9094EE0F1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2A59-343D-40F4-A00E-A592A4B15BE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CE1C-93A5-4113-BDC7-9094EE0F1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F2A59-343D-40F4-A00E-A592A4B15BE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FCE1C-93A5-4113-BDC7-9094EE0F1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карапузы\geografiya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14480" y="1071546"/>
            <a:ext cx="6136541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МБДОУ «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Каргасокский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д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/c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№3»</a:t>
            </a:r>
          </a:p>
          <a:p>
            <a:pPr algn="ctr"/>
            <a:endParaRPr lang="ru-RU" sz="9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«Природоохранные акции в детском саду».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5214950"/>
            <a:ext cx="442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Старший воспитатель Вершинина Н.В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апузы\9424088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194" name="Picture 2" descr="F:\фото акции\SAM_55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571480"/>
            <a:ext cx="4248000" cy="3186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195" name="Picture 3" descr="F:\фото акции\SAM_560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43372" y="2714620"/>
            <a:ext cx="4716000" cy="3537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500034" y="4714884"/>
            <a:ext cx="3879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«Огород на окне»</a:t>
            </a:r>
            <a:endParaRPr lang="ru-RU" sz="3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апузы\9424088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66" name="Picture 2" descr="F:\фото акции\SAM_734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047210">
            <a:off x="-81045" y="1671226"/>
            <a:ext cx="4248000" cy="3186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1267" name="Picture 3" descr="F:\фото акции\SAM_71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68" y="214290"/>
            <a:ext cx="3816000" cy="2862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268" name="Picture 4" descr="F:\фото акции\кормушки\DSCN462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86182" y="3214686"/>
            <a:ext cx="4392000" cy="329437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214283" y="5786454"/>
            <a:ext cx="49292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</a:t>
            </a:r>
            <a:r>
              <a:rPr lang="ru-RU" sz="2800" b="1" dirty="0" smtClean="0"/>
              <a:t>Поможем птицам пережить </a:t>
            </a:r>
          </a:p>
          <a:p>
            <a:pPr algn="ctr"/>
            <a:r>
              <a:rPr lang="ru-RU" sz="2800" b="1" dirty="0"/>
              <a:t>з</a:t>
            </a:r>
            <a:r>
              <a:rPr lang="ru-RU" sz="2800" b="1" dirty="0" smtClean="0"/>
              <a:t>иму»</a:t>
            </a:r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карапузы\9424088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1000108"/>
            <a:ext cx="785818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b="1" dirty="0" smtClean="0"/>
              <a:t>Акции</a:t>
            </a:r>
            <a:r>
              <a:rPr lang="ru-RU" sz="2400" dirty="0" smtClean="0"/>
              <a:t> -социально значимые мероприятия, предпринимаемые для достижения единой цели, прежде всего для развития у детей и взрослых экологической культуры</a:t>
            </a:r>
          </a:p>
        </p:txBody>
      </p:sp>
      <p:pic>
        <p:nvPicPr>
          <p:cNvPr id="4" name="Picture 3" descr="F:\фото акции\SAM_821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43240" y="2285992"/>
            <a:ext cx="5463570" cy="415125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апузы\9424088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1071546"/>
            <a:ext cx="754638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/>
            <a:r>
              <a:rPr lang="ru-RU" sz="2400" dirty="0" smtClean="0"/>
              <a:t>Решение </a:t>
            </a:r>
            <a:r>
              <a:rPr lang="ru-RU" sz="2400" dirty="0"/>
              <a:t>задач экологического </a:t>
            </a:r>
            <a:r>
              <a:rPr lang="ru-RU" sz="2400" dirty="0" smtClean="0"/>
              <a:t>образования невозможно без </a:t>
            </a:r>
            <a:r>
              <a:rPr lang="ru-RU" sz="2400" dirty="0"/>
              <a:t>непосредственного участия </a:t>
            </a:r>
            <a:r>
              <a:rPr lang="ru-RU" sz="2400" dirty="0" smtClean="0"/>
              <a:t>семьи.</a:t>
            </a:r>
            <a:endParaRPr lang="ru-RU" sz="2400" dirty="0"/>
          </a:p>
        </p:txBody>
      </p:sp>
      <p:pic>
        <p:nvPicPr>
          <p:cNvPr id="4" name="Picture 11" descr="F:\фото акции\фото\аааааааа 06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785926"/>
            <a:ext cx="4248000" cy="318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42" name="Picture 2" descr="F:\фото акции\фото\аааааааа 08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2" y="3000372"/>
            <a:ext cx="4428000" cy="3321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апузы\9424088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24" y="785794"/>
            <a:ext cx="7326044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4400" dirty="0" smtClean="0"/>
              <a:t>Причины выбора данной формы работы</a:t>
            </a:r>
            <a:endParaRPr lang="ru-RU" sz="4400" dirty="0"/>
          </a:p>
        </p:txBody>
      </p:sp>
      <p:pic>
        <p:nvPicPr>
          <p:cNvPr id="9218" name="Picture 2" descr="F:\фото акции\фото\аааааааа 06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7373600" y="-13030200"/>
            <a:ext cx="16200000" cy="12150000"/>
          </a:xfrm>
          <a:prstGeom prst="rect">
            <a:avLst/>
          </a:prstGeom>
          <a:noFill/>
        </p:spPr>
      </p:pic>
      <p:pic>
        <p:nvPicPr>
          <p:cNvPr id="9219" name="Picture 3" descr="F:\фото акции\SAM_712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2857496"/>
            <a:ext cx="4536000" cy="340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220" name="Picture 4" descr="F:\фото акции\SAM_820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2357430"/>
            <a:ext cx="4248000" cy="318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апузы\9424088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857232"/>
            <a:ext cx="7842416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dirty="0"/>
              <a:t>Акции проходят в соответствии с планом-графиком и имеют разнообразную  тематику. «Дары осени», «Посади дерево», «Поможем птицам пережить зиму», «Очистим планету от мусора» и др.</a:t>
            </a:r>
          </a:p>
        </p:txBody>
      </p:sp>
      <p:pic>
        <p:nvPicPr>
          <p:cNvPr id="5" name="Picture 8" descr="F:\фото акции\кормушки\DSCN463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00372"/>
            <a:ext cx="4500000" cy="33753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147" name="Picture 3" descr="F:\фото акции\SAM_821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4876" y="2214554"/>
            <a:ext cx="3960000" cy="297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апузы\9424088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0" y="1142984"/>
            <a:ext cx="6215090" cy="50783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Любая природоохранная акция в детском саду проходит в несколько </a:t>
            </a:r>
            <a:r>
              <a:rPr lang="ru-RU" sz="3200" b="1" dirty="0" smtClean="0"/>
              <a:t>этапов.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Положение </a:t>
            </a:r>
            <a:r>
              <a:rPr lang="ru-RU" sz="2400" b="1" dirty="0"/>
              <a:t>о порядке проведения природоохранной </a:t>
            </a:r>
            <a:r>
              <a:rPr lang="ru-RU" sz="2400" b="1" dirty="0" smtClean="0"/>
              <a:t>акции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составляется </a:t>
            </a:r>
            <a:r>
              <a:rPr lang="ru-RU" sz="2400" b="1" dirty="0"/>
              <a:t>план мероприятий с детьми и </a:t>
            </a:r>
            <a:r>
              <a:rPr lang="ru-RU" sz="2400" b="1" dirty="0" smtClean="0"/>
              <a:t>родителями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непосредственная </a:t>
            </a:r>
            <a:r>
              <a:rPr lang="ru-RU" sz="2400" b="1" dirty="0"/>
              <a:t>реализация намеченных </a:t>
            </a:r>
            <a:r>
              <a:rPr lang="ru-RU" sz="2400" b="1" dirty="0" smtClean="0"/>
              <a:t>мероприятий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Завершающим </a:t>
            </a:r>
            <a:r>
              <a:rPr lang="ru-RU" sz="2400" b="1" dirty="0"/>
              <a:t>этапом акции становится проведение конкурсов, выставок</a:t>
            </a:r>
            <a:r>
              <a:rPr lang="ru-RU" sz="2400" dirty="0"/>
              <a:t>.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апузы\9424088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48" y="928670"/>
            <a:ext cx="7429552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Природоохранные акции способствуют:</a:t>
            </a:r>
          </a:p>
          <a:p>
            <a:r>
              <a:rPr lang="ru-RU" dirty="0"/>
              <a:t>-развитию познавательного интереса к миру природы;</a:t>
            </a:r>
          </a:p>
          <a:p>
            <a:r>
              <a:rPr lang="ru-RU" dirty="0"/>
              <a:t>-формированию умения и желания сохранять природу и при необходимости оказывать ей </a:t>
            </a:r>
            <a:r>
              <a:rPr lang="ru-RU" dirty="0" smtClean="0"/>
              <a:t>помощь</a:t>
            </a:r>
            <a:r>
              <a:rPr lang="ru-RU" dirty="0"/>
              <a:t>;</a:t>
            </a:r>
          </a:p>
          <a:p>
            <a:r>
              <a:rPr lang="ru-RU" dirty="0"/>
              <a:t>-формированию системы ценностных </a:t>
            </a:r>
            <a:r>
              <a:rPr lang="ru-RU" dirty="0" smtClean="0"/>
              <a:t>ориентаций.</a:t>
            </a:r>
            <a:endParaRPr lang="ru-RU" dirty="0"/>
          </a:p>
        </p:txBody>
      </p:sp>
      <p:pic>
        <p:nvPicPr>
          <p:cNvPr id="4" name="Picture 10" descr="F:\фото акции\SAM_693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428868"/>
            <a:ext cx="4068000" cy="3051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170" name="Picture 2" descr="F:\фото акции\SAM_821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4876" y="3071810"/>
            <a:ext cx="4214842" cy="3000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апузы\9424088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7358042"/>
          </a:xfrm>
          <a:prstGeom prst="rect">
            <a:avLst/>
          </a:prstGeom>
          <a:noFill/>
        </p:spPr>
      </p:pic>
      <p:pic>
        <p:nvPicPr>
          <p:cNvPr id="4" name="Picture 4" descr="F:\фото акции\SAM_835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357430"/>
            <a:ext cx="4104000" cy="27146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2" descr="F:\фото акции\SAM_835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72132" y="857232"/>
            <a:ext cx="3312000" cy="31245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softEdge rad="12700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Picture 3" descr="F:\фото акции\SAM_825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450037">
            <a:off x="4713081" y="3814823"/>
            <a:ext cx="3456000" cy="259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4" descr="F:\фото акции\SAM_825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357290" y="4643446"/>
            <a:ext cx="3168000" cy="237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5" descr="F:\фото акции\SAM_8254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00298" y="571480"/>
            <a:ext cx="3240000" cy="243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357158" y="1214422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Дары осени»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апузы\9424088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6" descr="F:\фото акции\SAM_757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214424"/>
            <a:ext cx="5148000" cy="38957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7" descr="F:\фото акции\SAM_758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86182" y="3429000"/>
            <a:ext cx="3960000" cy="297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9" descr="F:\фото акции\SAM_432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36000" y="1428736"/>
            <a:ext cx="3708000" cy="2781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85720" y="5857892"/>
            <a:ext cx="5938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Газеты, информационные листы</a:t>
            </a:r>
            <a:endParaRPr lang="ru-RU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183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New</cp:lastModifiedBy>
  <cp:revision>17</cp:revision>
  <dcterms:created xsi:type="dcterms:W3CDTF">2003-11-13T07:46:33Z</dcterms:created>
  <dcterms:modified xsi:type="dcterms:W3CDTF">2024-10-04T06:37:48Z</dcterms:modified>
</cp:coreProperties>
</file>