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B613E-8643-4B93-A282-4974C4D0B813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7849A-5A36-441B-B850-EDA652616F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849A-5A36-441B-B850-EDA652616F6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849A-5A36-441B-B850-EDA652616F6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849A-5A36-441B-B850-EDA652616F6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849A-5A36-441B-B850-EDA652616F6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849A-5A36-441B-B850-EDA652616F6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849A-5A36-441B-B850-EDA652616F6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849A-5A36-441B-B850-EDA652616F6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849A-5A36-441B-B850-EDA652616F6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7849A-5A36-441B-B850-EDA652616F6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332656"/>
            <a:ext cx="4662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 «</a:t>
            </a:r>
            <a:r>
              <a:rPr lang="ru-RU" b="1" dirty="0" err="1" smtClean="0">
                <a:cs typeface="Times New Roman" pitchFamily="18" charset="0"/>
              </a:rPr>
              <a:t>Каргасокский</a:t>
            </a:r>
            <a:r>
              <a:rPr lang="ru-RU" b="1" dirty="0" smtClean="0">
                <a:cs typeface="Times New Roman" pitchFamily="18" charset="0"/>
              </a:rPr>
              <a:t> детский сад №3»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414908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cs typeface="Times New Roman" pitchFamily="18" charset="0"/>
              </a:rPr>
              <a:t>Выполнил воспитатель </a:t>
            </a:r>
            <a:r>
              <a:rPr lang="ru-RU" dirty="0" err="1" smtClean="0">
                <a:cs typeface="Times New Roman" pitchFamily="18" charset="0"/>
              </a:rPr>
              <a:t>Жирнова</a:t>
            </a:r>
            <a:r>
              <a:rPr lang="ru-RU" dirty="0" smtClean="0">
                <a:cs typeface="Times New Roman" pitchFamily="18" charset="0"/>
              </a:rPr>
              <a:t> Ю.А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8689" y="6198990"/>
            <a:ext cx="1706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cs typeface="Times New Roman" pitchFamily="18" charset="0"/>
              </a:rPr>
              <a:t>Каргасок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2025г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420889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«Отчет </a:t>
            </a:r>
            <a:r>
              <a:rPr lang="ru-RU" sz="2800" b="1" dirty="0" smtClean="0"/>
              <a:t>о проделанной работы за 2024-2025уч.г</a:t>
            </a:r>
            <a:r>
              <a:rPr lang="ru-RU" sz="2800" b="1" dirty="0" smtClean="0"/>
              <a:t>.» </a:t>
            </a:r>
            <a:r>
              <a:rPr lang="ru-RU" sz="2800" b="1" dirty="0" smtClean="0"/>
              <a:t>Младшая группа.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7" name="Picture 1" descr="C:\Users\Андрей\Desktop\ева школа\20250326_161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24744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Андрей\Desktop\ева школа\20250317_095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124744"/>
            <a:ext cx="392392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Андрей\Desktop\ева школа\20250326_162404.jpg"/>
          <p:cNvPicPr>
            <a:picLocks noChangeAspect="1" noChangeArrowheads="1"/>
          </p:cNvPicPr>
          <p:nvPr/>
        </p:nvPicPr>
        <p:blipFill>
          <a:blip r:embed="rId6" cstate="print"/>
          <a:srcRect b="27027"/>
          <a:stretch>
            <a:fillRect/>
          </a:stretch>
        </p:blipFill>
        <p:spPr bwMode="auto">
          <a:xfrm>
            <a:off x="5148064" y="4005064"/>
            <a:ext cx="266429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Андрей\Desktop\ева школа\20250327_100337.jpg"/>
          <p:cNvPicPr>
            <a:picLocks noChangeAspect="1" noChangeArrowheads="1"/>
          </p:cNvPicPr>
          <p:nvPr/>
        </p:nvPicPr>
        <p:blipFill>
          <a:blip r:embed="rId7" cstate="print"/>
          <a:srcRect t="18594" b="15782"/>
          <a:stretch>
            <a:fillRect/>
          </a:stretch>
        </p:blipFill>
        <p:spPr bwMode="auto">
          <a:xfrm>
            <a:off x="1619672" y="4005064"/>
            <a:ext cx="3456384" cy="2403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19672" y="18864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Апрель: «Мы сажаем огород» развитие познавательных способностей, любознательности и трудолюбия у детей, а также формирование бережного отношения к природе. 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3" name="Picture 1" descr="C:\Users\Андрей\Desktop\ева школа\IMG-20250218-WA0016.jpeg"/>
          <p:cNvPicPr>
            <a:picLocks noChangeAspect="1" noChangeArrowheads="1"/>
          </p:cNvPicPr>
          <p:nvPr/>
        </p:nvPicPr>
        <p:blipFill>
          <a:blip r:embed="rId4" cstate="print"/>
          <a:srcRect t="11434" r="11207" b="6244"/>
          <a:stretch>
            <a:fillRect/>
          </a:stretch>
        </p:blipFill>
        <p:spPr bwMode="auto">
          <a:xfrm>
            <a:off x="755576" y="1412776"/>
            <a:ext cx="496855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Андрей\Desktop\ева школа\IMG-20250523-WA0037.jpeg"/>
          <p:cNvPicPr>
            <a:picLocks noChangeAspect="1" noChangeArrowheads="1"/>
          </p:cNvPicPr>
          <p:nvPr/>
        </p:nvPicPr>
        <p:blipFill>
          <a:blip r:embed="rId5" cstate="print"/>
          <a:srcRect l="10818" t="9051" r="7086" b="33200"/>
          <a:stretch>
            <a:fillRect/>
          </a:stretch>
        </p:blipFill>
        <p:spPr bwMode="auto">
          <a:xfrm>
            <a:off x="5292080" y="1412776"/>
            <a:ext cx="316835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Андрей\Desktop\ева школа\IMG-20250523-WA0051.jpeg"/>
          <p:cNvPicPr>
            <a:picLocks noChangeAspect="1" noChangeArrowheads="1"/>
          </p:cNvPicPr>
          <p:nvPr/>
        </p:nvPicPr>
        <p:blipFill>
          <a:blip r:embed="rId6" cstate="print"/>
          <a:srcRect l="22837" t="6997" r="14951"/>
          <a:stretch>
            <a:fillRect/>
          </a:stretch>
        </p:blipFill>
        <p:spPr bwMode="auto">
          <a:xfrm>
            <a:off x="2195736" y="4005064"/>
            <a:ext cx="3035220" cy="2553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187624" y="62068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Май: «Внимание дети!» - Формирование знаний о правилах дорожного движения. 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1916832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Главная задача детского сада – создать развивающую среду. Не нужно пытаться вместить в ребенка как можно больше знаний. Вместо этого важно стараться дать ему максимум возможностей попробовать себя в разных видах деятельности и найти то, что ему нравится больше всего.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1556793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Цель детского сада </a:t>
            </a:r>
            <a:r>
              <a:rPr lang="ru-RU" sz="2000" dirty="0" smtClean="0"/>
              <a:t>– создать условия для всестороннего развития ребенка, его социализации и подготовки к школе. Это, в частности, включает в себя воспитание, обучение, укрепление здоровья, развитие творческих и интеллектуальных способностей, а также формирование навыков общения и взаимодействия в </a:t>
            </a:r>
            <a:r>
              <a:rPr lang="ru-RU" sz="2000" dirty="0" smtClean="0"/>
              <a:t>коллективе.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AutoShape 2" descr="20241108_1405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20241108_1405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C:\Users\Андрей\Desktop\ева школа\20241108_140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12776"/>
            <a:ext cx="5161723" cy="463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059832" y="548680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Сентябрь: знакомство с театром.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1" name="Picture 1" descr="C:\Users\Андрей\Desktop\ева школа\20241217_1005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24744"/>
            <a:ext cx="6336704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8" y="33265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Октябрь: математика основные понятия: один – много, маленький – большой, высокий - низкий.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7" name="Picture 1" descr="C:\Users\Андрей\Desktop\ева школа\20250203_10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16530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8" y="188641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Ноябрь: формирование </a:t>
            </a:r>
            <a:r>
              <a:rPr lang="ru-RU" b="1" dirty="0" smtClean="0"/>
              <a:t>представления детей о профессии врача.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63688" y="40466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Декабрь: «Новый год к нам идет!» Прежде всего, это возможность для родителей и детей установить более тесные взаимоотношения.</a:t>
            </a:r>
            <a:endParaRPr lang="ru-RU" b="1" dirty="0"/>
          </a:p>
        </p:txBody>
      </p:sp>
      <p:pic>
        <p:nvPicPr>
          <p:cNvPr id="13313" name="Picture 1" descr="C:\Users\Андрей\Desktop\ева школа\20250109_114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3778896" cy="377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C:\Users\Андрей\Desktop\ева школа\20250109_115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700808"/>
            <a:ext cx="396044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89" name="Picture 1" descr="C:\Users\Андрей\Desktop\ева школа\20250214_102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12776"/>
            <a:ext cx="6120680" cy="49411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Январь: развитие пространственного мышления, именно младший школьный возраст характеризуется бурным развитием воображения.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5" name="Picture 1" descr="C:\Users\Андрей\Desktop\ева школа\20250314_122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340768"/>
            <a:ext cx="6391834" cy="5301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260648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Февраль: «Проводы зимы, встреча весны». Цель: Приобщение детей к истокам русской культуры. Знакомить детей с народными традициями и обычаями.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пр храм\1678128483_zefirka-club-p-fon-dlya-prezentatsiya-dlya-detei-v-detsko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1" name="Picture 1" descr="C:\Users\Андрей\Desktop\ева школа\20250306_095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052736"/>
            <a:ext cx="6336704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26064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Март: «Подарок для мамы» воспитание у детей уважения к своей матери, развитие творческих навыков и эмоционального развития.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291</Words>
  <Application>Microsoft Office PowerPoint</Application>
  <PresentationFormat>Экран (4:3)</PresentationFormat>
  <Paragraphs>26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10</cp:revision>
  <dcterms:created xsi:type="dcterms:W3CDTF">2025-05-26T00:17:53Z</dcterms:created>
  <dcterms:modified xsi:type="dcterms:W3CDTF">2025-05-26T01:57:53Z</dcterms:modified>
</cp:coreProperties>
</file>