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4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99" d="100"/>
          <a:sy n="99" d="100"/>
        </p:scale>
        <p:origin x="-32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FBB613E-8643-4B93-A282-4974C4D0B813}" type="datetimeFigureOut">
              <a:rPr lang="ru-RU" smtClean="0"/>
              <a:t>26.05.2025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2D7849A-5A36-441B-B850-EDA652616F68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1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10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D7849A-5A36-441B-B850-EDA652616F68}" type="slidenum">
              <a:rPr lang="ru-RU" smtClean="0"/>
              <a:t>11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26.05.2025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2195736" y="332656"/>
            <a:ext cx="46622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>
                <a:cs typeface="Times New Roman" pitchFamily="18" charset="0"/>
              </a:rPr>
              <a:t>Муниципальное бюджетное дошкольное 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образовательное учреждение</a:t>
            </a:r>
          </a:p>
          <a:p>
            <a:pPr algn="ctr"/>
            <a:r>
              <a:rPr lang="ru-RU" b="1" dirty="0" smtClean="0">
                <a:cs typeface="Times New Roman" pitchFamily="18" charset="0"/>
              </a:rPr>
              <a:t> «</a:t>
            </a:r>
            <a:r>
              <a:rPr lang="ru-RU" b="1" dirty="0" err="1" smtClean="0">
                <a:cs typeface="Times New Roman" pitchFamily="18" charset="0"/>
              </a:rPr>
              <a:t>Каргасокский</a:t>
            </a:r>
            <a:r>
              <a:rPr lang="ru-RU" b="1" dirty="0" smtClean="0">
                <a:cs typeface="Times New Roman" pitchFamily="18" charset="0"/>
              </a:rPr>
              <a:t> детский сад №3»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868144" y="4149080"/>
            <a:ext cx="266429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ru-RU" dirty="0" smtClean="0">
                <a:cs typeface="Times New Roman" pitchFamily="18" charset="0"/>
              </a:rPr>
              <a:t>Выполнил воспитатель </a:t>
            </a:r>
            <a:r>
              <a:rPr lang="ru-RU" dirty="0" err="1" smtClean="0">
                <a:cs typeface="Times New Roman" pitchFamily="18" charset="0"/>
              </a:rPr>
              <a:t>Жирнова</a:t>
            </a:r>
            <a:r>
              <a:rPr lang="ru-RU" dirty="0" smtClean="0">
                <a:cs typeface="Times New Roman" pitchFamily="18" charset="0"/>
              </a:rPr>
              <a:t> Ю.А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18689" y="6198990"/>
            <a:ext cx="170662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 err="1" smtClean="0">
                <a:cs typeface="Times New Roman" pitchFamily="18" charset="0"/>
              </a:rPr>
              <a:t>Каргасок</a:t>
            </a:r>
            <a:r>
              <a:rPr lang="ru-RU" dirty="0" smtClean="0">
                <a:cs typeface="Times New Roman" pitchFamily="18" charset="0"/>
              </a:rPr>
              <a:t> </a:t>
            </a:r>
            <a:r>
              <a:rPr lang="ru-RU" dirty="0" smtClean="0">
                <a:cs typeface="Times New Roman" pitchFamily="18" charset="0"/>
              </a:rPr>
              <a:t>2025г</a:t>
            </a:r>
            <a:r>
              <a:rPr lang="ru-RU" dirty="0" smtClean="0">
                <a:cs typeface="Times New Roman" pitchFamily="18" charset="0"/>
              </a:rPr>
              <a:t>.</a:t>
            </a:r>
            <a:endParaRPr lang="ru-RU" dirty="0"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286000" y="2420889"/>
            <a:ext cx="457200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/>
              <a:t>«Отчет </a:t>
            </a:r>
            <a:r>
              <a:rPr lang="ru-RU" sz="2800" b="1" dirty="0" smtClean="0"/>
              <a:t>о проделанной работы за 2024-2025уч.г</a:t>
            </a:r>
            <a:r>
              <a:rPr lang="ru-RU" sz="2800" b="1" dirty="0" smtClean="0"/>
              <a:t>.» </a:t>
            </a:r>
            <a:r>
              <a:rPr lang="ru-RU" sz="2800" b="1" dirty="0" smtClean="0"/>
              <a:t>Младшая группа.</a:t>
            </a:r>
            <a:endParaRPr lang="ru-RU" sz="28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9217" name="Picture 1" descr="C:\Users\Андрей\Desktop\ева школа\20250326_1613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619672" y="1124744"/>
            <a:ext cx="2139702" cy="28529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8" name="Picture 2" descr="C:\Users\Андрей\Desktop\ева школа\20250317_095352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851920" y="1124744"/>
            <a:ext cx="3923928" cy="288032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19" name="Picture 3" descr="C:\Users\Андрей\Desktop\ева школа\20250326_162404.jpg"/>
          <p:cNvPicPr>
            <a:picLocks noChangeAspect="1" noChangeArrowheads="1"/>
          </p:cNvPicPr>
          <p:nvPr/>
        </p:nvPicPr>
        <p:blipFill>
          <a:blip r:embed="rId6" cstate="print"/>
          <a:srcRect b="27027"/>
          <a:stretch>
            <a:fillRect/>
          </a:stretch>
        </p:blipFill>
        <p:spPr bwMode="auto">
          <a:xfrm>
            <a:off x="5148064" y="4005064"/>
            <a:ext cx="2664296" cy="23762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220" name="Picture 4" descr="C:\Users\Андрей\Desktop\ева школа\20250327_100337.jpg"/>
          <p:cNvPicPr>
            <a:picLocks noChangeAspect="1" noChangeArrowheads="1"/>
          </p:cNvPicPr>
          <p:nvPr/>
        </p:nvPicPr>
        <p:blipFill>
          <a:blip r:embed="rId7" cstate="print"/>
          <a:srcRect t="18594" b="15782"/>
          <a:stretch>
            <a:fillRect/>
          </a:stretch>
        </p:blipFill>
        <p:spPr bwMode="auto">
          <a:xfrm>
            <a:off x="1619672" y="4005064"/>
            <a:ext cx="3456384" cy="240364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9" name="Прямоугольник 8"/>
          <p:cNvSpPr/>
          <p:nvPr/>
        </p:nvSpPr>
        <p:spPr>
          <a:xfrm>
            <a:off x="1619672" y="188640"/>
            <a:ext cx="626469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Апрель: «Мы сажаем огород» развитие познавательных способностей, любознательности и трудолюбия у детей, а также формирование бережного отношения к природе. </a:t>
            </a:r>
            <a:endParaRPr lang="ru-RU" b="1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3" name="Picture 1" descr="C:\Users\Андрей\Desktop\ева школа\IMG-20250218-WA0016.jpeg"/>
          <p:cNvPicPr>
            <a:picLocks noChangeAspect="1" noChangeArrowheads="1"/>
          </p:cNvPicPr>
          <p:nvPr/>
        </p:nvPicPr>
        <p:blipFill>
          <a:blip r:embed="rId4" cstate="print"/>
          <a:srcRect t="11434" r="11207" b="6244"/>
          <a:stretch>
            <a:fillRect/>
          </a:stretch>
        </p:blipFill>
        <p:spPr bwMode="auto">
          <a:xfrm>
            <a:off x="755576" y="1412776"/>
            <a:ext cx="4968552" cy="25922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4" name="Picture 2" descr="C:\Users\Андрей\Desktop\ева школа\IMG-20250523-WA0037.jpeg"/>
          <p:cNvPicPr>
            <a:picLocks noChangeAspect="1" noChangeArrowheads="1"/>
          </p:cNvPicPr>
          <p:nvPr/>
        </p:nvPicPr>
        <p:blipFill>
          <a:blip r:embed="rId5" cstate="print"/>
          <a:srcRect l="10818" t="9051" r="7086" b="33200"/>
          <a:stretch>
            <a:fillRect/>
          </a:stretch>
        </p:blipFill>
        <p:spPr bwMode="auto">
          <a:xfrm>
            <a:off x="5292080" y="1412776"/>
            <a:ext cx="3168352" cy="396044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195" name="Picture 3" descr="C:\Users\Андрей\Desktop\ева школа\IMG-20250523-WA0051.jpeg"/>
          <p:cNvPicPr>
            <a:picLocks noChangeAspect="1" noChangeArrowheads="1"/>
          </p:cNvPicPr>
          <p:nvPr/>
        </p:nvPicPr>
        <p:blipFill>
          <a:blip r:embed="rId6" cstate="print"/>
          <a:srcRect l="22837" t="6997" r="14951"/>
          <a:stretch>
            <a:fillRect/>
          </a:stretch>
        </p:blipFill>
        <p:spPr bwMode="auto">
          <a:xfrm>
            <a:off x="2195736" y="4005064"/>
            <a:ext cx="3035220" cy="255345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8" name="Прямоугольник 7"/>
          <p:cNvSpPr/>
          <p:nvPr/>
        </p:nvSpPr>
        <p:spPr>
          <a:xfrm>
            <a:off x="1187624" y="620689"/>
            <a:ext cx="698477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Май: «Внимание дети!» - Формирование знаний о правилах дорожного движения. </a:t>
            </a:r>
            <a:endParaRPr lang="ru-RU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547664" y="1916832"/>
            <a:ext cx="597666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Главная задача детского сада – создать развивающую среду. Не нужно пытаться вместить в ребенка как можно больше знаний. Вместо этого важно стараться дать ему максимум возможностей попробовать себя в разных видах деятельности и найти то, что ему нравится больше всего.</a:t>
            </a:r>
            <a:endParaRPr lang="ru-RU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763688" y="1556793"/>
            <a:ext cx="5328592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b="1" dirty="0" smtClean="0"/>
              <a:t>Цель детского сада </a:t>
            </a:r>
            <a:r>
              <a:rPr lang="ru-RU" sz="2000" dirty="0" smtClean="0"/>
              <a:t>– создать условия для всестороннего развития ребенка, его социализации и подготовки к школе. Это, в частности, включает в себя воспитание, обучение, укрепление здоровья, развитие творческих и интеллектуальных способностей, а также формирование навыков общения и взаимодействия в </a:t>
            </a:r>
            <a:r>
              <a:rPr lang="ru-RU" sz="2000" dirty="0" smtClean="0"/>
              <a:t>коллективе.</a:t>
            </a:r>
            <a:endParaRPr lang="ru-RU" sz="2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sp>
        <p:nvSpPr>
          <p:cNvPr id="16386" name="AutoShape 2" descr="20241108_1405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388" name="AutoShape 4" descr="20241108_140539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389" name="Picture 5" descr="C:\Users\Андрей\Desktop\ева школа\20241108_14053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95736" y="1412776"/>
            <a:ext cx="5161723" cy="46394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3059832" y="548680"/>
            <a:ext cx="388843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/>
              <a:t>Сентябрь: знакомство с театром.</a:t>
            </a:r>
            <a:endParaRPr lang="ru-RU" sz="2000" b="1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5361" name="Picture 1" descr="C:\Users\Андрей\Desktop\ева школа\20241217_10050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124744"/>
            <a:ext cx="6336704" cy="50851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03648" y="332656"/>
            <a:ext cx="576064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Октябрь: математика основные понятия: один – много, маленький – большой, высокий - низкий.</a:t>
            </a:r>
            <a:endParaRPr lang="ru-RU" b="1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4337" name="Picture 1" descr="C:\Users\Андрей\Desktop\ева школа\20250203_1014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403648" y="908720"/>
            <a:ext cx="6165304" cy="52565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403648" y="188641"/>
            <a:ext cx="612068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Ноябрь: формирование </a:t>
            </a:r>
            <a:r>
              <a:rPr lang="ru-RU" b="1" dirty="0" smtClean="0"/>
              <a:t>представления детей о профессии врача.</a:t>
            </a:r>
            <a:endParaRPr lang="ru-RU" b="1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1763688" y="404664"/>
            <a:ext cx="58326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Декабрь: «Новый год к нам идет!» Прежде всего, это возможность для родителей и детей установить более тесные взаимоотношения.</a:t>
            </a:r>
            <a:endParaRPr lang="ru-RU" b="1" dirty="0"/>
          </a:p>
        </p:txBody>
      </p:sp>
      <p:pic>
        <p:nvPicPr>
          <p:cNvPr id="13313" name="Picture 1" descr="C:\Users\Андрей\Desktop\ева школа\20250109_11482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7544" y="1700808"/>
            <a:ext cx="3778896" cy="3778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3314" name="Picture 2" descr="C:\Users\Андрей\Desktop\ева школа\20250109_115041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4211960" y="1700808"/>
            <a:ext cx="3960440" cy="374441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2289" name="Picture 1" descr="C:\Users\Андрей\Desktop\ева школа\20250214_10261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1412776"/>
            <a:ext cx="6120680" cy="494116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475656" y="332656"/>
            <a:ext cx="61206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Январь: развитие пространственного мышления, именно младший школьный возраст характеризуется бурным развитием воображения.</a:t>
            </a:r>
            <a:endParaRPr lang="ru-RU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1265" name="Picture 1" descr="C:\Users\Андрей\Desktop\ева школа\20250314_122218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331640" y="1340768"/>
            <a:ext cx="6391834" cy="5301208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1187624" y="260648"/>
            <a:ext cx="6624736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Февраль: «Проводы зимы, встреча весны». Цель: Приобщение детей к истокам русской культуры. Знакомить детей с народными традициями и обычаями.</a:t>
            </a:r>
            <a:endParaRPr lang="ru-RU" b="1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6" name="Picture 2" descr="C:\Users\Андрей\Desktop\пр храм\1678128483_zefirka-club-p-fon-dlya-prezentatsiya-dlya-detei-v-detsko-2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</p:spPr>
      </p:pic>
      <p:pic>
        <p:nvPicPr>
          <p:cNvPr id="10241" name="Picture 1" descr="C:\Users\Андрей\Desktop\ева школа\20250306_095559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187624" y="1052736"/>
            <a:ext cx="6336704" cy="566124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Прямоугольник 5"/>
          <p:cNvSpPr/>
          <p:nvPr/>
        </p:nvSpPr>
        <p:spPr>
          <a:xfrm>
            <a:off x="1259632" y="260648"/>
            <a:ext cx="655272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b="1" dirty="0" smtClean="0"/>
              <a:t>Март: «Подарок для мамы» воспитание у детей уважения к своей матери, развитие творческих навыков и эмоционального развития.</a:t>
            </a:r>
            <a:endParaRPr lang="ru-RU" b="1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89</TotalTime>
  <Words>291</Words>
  <Application>Microsoft Office PowerPoint</Application>
  <PresentationFormat>Экран (4:3)</PresentationFormat>
  <Paragraphs>26</Paragraphs>
  <Slides>12</Slides>
  <Notes>9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Андрей</dc:creator>
  <cp:lastModifiedBy>Андрей</cp:lastModifiedBy>
  <cp:revision>10</cp:revision>
  <dcterms:created xsi:type="dcterms:W3CDTF">2025-05-26T00:17:53Z</dcterms:created>
  <dcterms:modified xsi:type="dcterms:W3CDTF">2025-05-26T01:57:53Z</dcterms:modified>
</cp:coreProperties>
</file>