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61" r:id="rId3"/>
    <p:sldId id="272" r:id="rId4"/>
    <p:sldId id="262" r:id="rId5"/>
    <p:sldId id="267" r:id="rId6"/>
    <p:sldId id="263" r:id="rId7"/>
    <p:sldId id="264" r:id="rId8"/>
    <p:sldId id="265" r:id="rId9"/>
    <p:sldId id="268" r:id="rId10"/>
    <p:sldId id="269" r:id="rId11"/>
    <p:sldId id="274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9D773-8CA9-45F8-9163-31B63910E1FA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C406D-7B30-4E2A-89BE-94B54F1C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1134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дд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C406D-7B30-4E2A-89BE-94B54F1CFA3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2733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МБДОУ «Каргасокский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/с  №3»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«Составление творческих рассказов по картине с детьми старшего дошкольного возраста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 технологии ОТСМ-ТРИЗ-РТВ)»</a:t>
            </a:r>
          </a:p>
          <a:p>
            <a:pPr marL="0" indent="0" algn="ctr">
              <a:buNone/>
            </a:pP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Подготовила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: воспитатель Леонтьева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Е.Л.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2023г.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83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 7. Составление речевых зарисовок с использованием разных точек зрения.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Упражнять детей в умении перевоплощаться в объект на картине, изменять свое настроение во времени;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составлять речевую зарисовку от имени какого-либо объекта на картине;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узнавать эмблемы этапа и озвучивать правило: «Я превращаюсь в объект на картине и у меня…..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арактер» (определение вставляется по смыслу);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Активизировать в речи слова, обозначающие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свойства характера объекта.</a:t>
            </a:r>
          </a:p>
          <a:p>
            <a:pPr marL="0" indent="0">
              <a:buNone/>
            </a:pPr>
            <a:endPara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Алгоритмы мыслительных действий: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Выбери героя на картине;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Определи его настроение или свойства характера;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«Войди» в образ героя (представь себя им);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Опиши, как воспринимает выбранный тобой герой то, что изображено на картине;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Правило этого этапа: «Я превращаюсь в героя, изображенного на картине, и у меня…. 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арактер»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12160" y="3068960"/>
            <a:ext cx="2307485" cy="223224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е</a:t>
            </a:r>
            <a:endParaRPr lang="ru-RU" dirty="0"/>
          </a:p>
        </p:txBody>
      </p:sp>
      <p:sp>
        <p:nvSpPr>
          <p:cNvPr id="5" name="4-конечная звезда 4"/>
          <p:cNvSpPr/>
          <p:nvPr/>
        </p:nvSpPr>
        <p:spPr>
          <a:xfrm>
            <a:off x="6593938" y="3609020"/>
            <a:ext cx="1080120" cy="1152128"/>
          </a:xfrm>
          <a:prstGeom prst="star4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176338" y="4005064"/>
            <a:ext cx="284803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991596" y="3140968"/>
            <a:ext cx="284803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10" name="Овал 9"/>
          <p:cNvSpPr/>
          <p:nvPr/>
        </p:nvSpPr>
        <p:spPr>
          <a:xfrm>
            <a:off x="6980620" y="4844240"/>
            <a:ext cx="284803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Ю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813974" y="4005064"/>
            <a:ext cx="284803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</a:t>
            </a:r>
          </a:p>
        </p:txBody>
      </p:sp>
    </p:spTree>
    <p:extLst>
      <p:ext uri="{BB962C8B-B14F-4D97-AF65-F5344CB8AC3E}">
        <p14:creationId xmlns:p14="http://schemas.microsoft.com/office/powerpoint/2010/main" xmlns="" val="42285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 8. Описание объекта с изменением его характеристики во времени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составлять речевые зарисовки об изменении объекта во времени;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показывать эмблему этапа и озвучивать правило: «Я выбираю объект и представляю, что было с ним раньше и что будет с ним потом»;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Активизировать словарь детей с использованием речевых оборотов, характеризующих временные отрезки (было – будет; утро – вечер; весна – осень; раньше – позже; до того – после того…)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мыслительных: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Выбери объект, определи его состояние в настоящее время.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Представь прошлое (будущее) объекта с учётом изменения его признаков, действий.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Составь речевую зарисовку о прошлом ( будущем)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объекта.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Правило этого этапа: «Я выбираю объект и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представляю, что было с ним раньше и что будет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с ним потом».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37112"/>
            <a:ext cx="2160240" cy="216024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32758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 9. Понятие о смысловых характеристиках картины.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находить и объяснять смысловое содержание картины;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составлять речевые зарисовки по типу рассуждений;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Активизировать в речи слова, обозначающие смысл сюжета картины;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узнавать эмблему этапа и озвучивать правило: «У каждой картины есть мудрость, правило жизни или главный смысл».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мыслительных действий: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Возьми несколько лепестков «Ромашки мудрости» и послушай текст пословиц и поговори о них. (Текст читает педагог).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Рассмотри сюжет картины. Как связаны с ней          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та или иная пословица или поговорка.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Объясни, почему та или иная пословица подходит  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или не подходит для названия картины.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Правило этого этапа: «У каждой картины есть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мудрость, правило жизни или главный смысл».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05064"/>
            <a:ext cx="2721145" cy="252028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653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Для детей в процессе развития речи характерно стремление сочинять рассказы на определенную тему. Старались поддерживать это стремление и развивать навыки их связной речи. Большим подспорьем для нас в этой работе стало использование картин. Всегда на занятиях по рассказыванию  в качестве основного приема обучения  используется образец рассказа воспитателя. Опыт показывает,  что дети просто повторяют рассказ воспитателя с совсем незначительными изменениями. Такие рассказы бедны выразительными средствами и в них мало распространенных и сложных предложений.  В рассказах детей очень много слов-повторов,  длительных пауз между предложениями. Но главным недостатком является то, что ребенок  сам не строит рассказ, а повторяет предыдущий с небольшими изменениями. За одно занятие детям приходится выслушивать несколько однотипных рассказов, и детям становится неинтересно. Закономерно возникают вопросы: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Нужны ли примеры рассказов воспитателя до того, как ребенок сам составил текст по картине?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Верно ли выбрана форма обучения детей составлению рассказов?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Мы начали искать ответы и заинтересовались технологией и методами ТРИЗ, рассчитанные на обучение детей составлению рассказов по картине.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1. Текст реалистического характера.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2. Текст фантастического характера.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Основополагающим моментом в данной технологии является то, что обучение детей составлению рассказов по картине основывается на алгоритмах мышления.  В работе над каждой картиной выделяется несколько этапов, на каждом из них представлена какая-либо мыслительная операция, в результате освоения которой у ребенка развивается способность самостоятельно делать речевые зарисовки по картине. Обучение ребенка осуществляется в процессе его совместной деятельности с педагогом посредством системы игровых упражнений.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83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 1. Определение объектов на картине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определять объекты, изображенные на картине, и схематизировать их;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запоминать эмблему этапа и озвучивать правило: «Смотрю на картину и называю объекты»;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Активизировать словарь дошкольников в соответствии с сюжетом картины (называние объектов и их частей).</a:t>
            </a:r>
          </a:p>
          <a:p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определения состава картины: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Перечисли объекты, изображенные на картине;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Схематически изобрази их на листе бумаги;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Сгруппируй по какому-либо признаку;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Правило этого этапа: «Смотрю на картину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и называю объекты». Покажи его эмблему.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28184" y="3284984"/>
            <a:ext cx="2592288" cy="23762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732240" y="3645024"/>
            <a:ext cx="288032" cy="288032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671165" y="3653408"/>
            <a:ext cx="792088" cy="81970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480210" y="4221088"/>
            <a:ext cx="1190953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956376" y="4725144"/>
            <a:ext cx="576064" cy="62270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482238" y="4221088"/>
            <a:ext cx="1190953" cy="1224136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912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06" y="44624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 2. Установление взаимосвязей  между объектами на картин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05" y="1368958"/>
            <a:ext cx="8229600" cy="5156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 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находить взаимосвязи объектов, изображенных на картине;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объяснять связи между объектами и обозначать их стрелками;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запоминать эмблему этапа и озвучивать правило: «Один объект связан с другим»;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Активизировать словарь дошкольников в соответствии с сюжетом картины (называние действий и взаимодействие объектов).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установления взаимосвязей между объектами на картине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Выдели два объекта на картине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Объясни, почему они между собой связаны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Объедини названные объекты стрелками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Правила этого этапа: «Все объекты между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собой связаны»,  «Один объект связан с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другим, потому что…» и т. д.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4077072"/>
            <a:ext cx="2592288" cy="23762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131024" y="5317828"/>
            <a:ext cx="914400" cy="9144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452320" y="4323157"/>
            <a:ext cx="673224" cy="69001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444208" y="4437111"/>
            <a:ext cx="408620" cy="43204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398844" y="5262621"/>
            <a:ext cx="726700" cy="68665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852828" y="4797152"/>
            <a:ext cx="671500" cy="520676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7045424" y="5013176"/>
            <a:ext cx="478904" cy="36004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6300192" y="4869160"/>
            <a:ext cx="288032" cy="44866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852828" y="4581128"/>
            <a:ext cx="59949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6948264" y="5949280"/>
            <a:ext cx="576064" cy="28294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8028384" y="5013176"/>
            <a:ext cx="97160" cy="43204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74832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 3. Составление сравнений, загадок и метафор по картине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составлять сравнения, загадки и метафоры по моделям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узнавать эмблему этапа и озвучивать правило: «Я смотрю на предмет, изображенный на картине и могу сравнить его признаки с признаками других предметов»;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Активизация словаря дошкольников по сюжету картины (проговаривание прилагательных).</a:t>
            </a:r>
          </a:p>
          <a:p>
            <a:pPr marL="0" indent="0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составления сравнений:                                             Пример: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Выбери предмет, изображенный на картине                           Мяч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Что ты можешь сказать о его форме?                                   Круглый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(цвете, размере, величине и т.д.)</a:t>
            </a:r>
          </a:p>
          <a:p>
            <a:pPr>
              <a:buAutoNum type="arabicPeriod" startAt="3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Какие еще предметы, круглые по форме, ты знаешь?         Колесо, солнце,                                                      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колобок – круглые по форме</a:t>
            </a:r>
          </a:p>
          <a:p>
            <a:pPr>
              <a:buAutoNum type="arabicPeriod" startAt="4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Составь словосочетание: «Мяч по форме                   Мяч по форме похож на похож на …»                                                                                               колобка</a:t>
            </a: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5328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9472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819472"/>
            <a:ext cx="7787208" cy="201622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составления загадок: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Загадки составляются из трех сравнений одного объекта с другим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Выбери предмет на картине и перечисли его особенности – признаки (цвет, форму, его части…).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Выбери один из вопросов, по которому ты будешь составлять загадку.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Какой предмет? Что такое же у других предметов?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Что делает? Кто или что делает так же?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 что это похоже? Чем отличается?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Перечисли предметы, похожие на выбранный тобой.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Найди в них общее.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Составь текст загадки с помощью слов: «как»,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«но не..»</a:t>
            </a:r>
          </a:p>
          <a:p>
            <a:pPr>
              <a:buFont typeface="+mj-lt"/>
              <a:buAutoNum type="arabicPeriod"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89040"/>
            <a:ext cx="2646363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24-конечная звезда 4"/>
          <p:cNvSpPr/>
          <p:nvPr/>
        </p:nvSpPr>
        <p:spPr>
          <a:xfrm>
            <a:off x="6228184" y="4108418"/>
            <a:ext cx="2232248" cy="1768854"/>
          </a:xfrm>
          <a:prstGeom prst="star24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tx1"/>
                </a:solidFill>
              </a:rPr>
              <a:t>З</a:t>
            </a:r>
          </a:p>
        </p:txBody>
      </p:sp>
    </p:spTree>
    <p:extLst>
      <p:ext uri="{BB962C8B-B14F-4D97-AF65-F5344CB8AC3E}">
        <p14:creationId xmlns:p14="http://schemas.microsoft.com/office/powerpoint/2010/main" xmlns="" val="3879087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 4. Представление возможных ощущений с помощью разных органов чувств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на основе восприятия объекта представлять возможные ощущения через разные органы чувств (слух, зрение, осязание, обоняние)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находит эмблемы этапа и озвучивать правило :»Я смотрю на предмет и представляю, чем он может пахнуть, какие он издает звуки и какой он на ощупь»;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Активизировать в речи слова, 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характеризующие звуки, запахи, 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тактильные ощущения.</a:t>
            </a:r>
          </a:p>
          <a:p>
            <a:pPr marL="0" indent="0">
              <a:buNone/>
            </a:pPr>
            <a:endPara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мыслительных действий: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Посмотри на картину, «войди в нее».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Выбери орган чувств, который поможет тебе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«путешествовать» по картине;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     Опиши свои ощущения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4.     Найди эмблемы этого этапа (Описание возможных ощущений, полученных через          органы обоняния – Волшебник «Я нюхаю»; Описание возможных ощущений, полученных с помощью тактильного анализатора – Волшебник «Я ощущаю лицом и руками»; Описание возможных ощущений, полученных с помощью органа слуха – Волшебник «Я слышу» (чувствую).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>
              <a:buFont typeface="+mj-lt"/>
              <a:buAutoNum type="arabicPeriod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564904"/>
            <a:ext cx="3456384" cy="244827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79087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 5. Составление рифмованных текстов по мотивам содержания картины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подбирать рифмы к названиям объектов на картине и составлять с ними рифмованные тексты;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Активизировать речь детей с помощью рифмующихся слов;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находить эмблему этапа.</a:t>
            </a:r>
          </a:p>
          <a:p>
            <a:pPr marL="0" indent="0"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составления рифмованных тестов создан на примере сочинения лимериков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Алгоритм                                                                                 Пример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1. Подбери рифмующиеся слова к предметам на картине                                            мячик-зайчик</a:t>
            </a: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бантик-фантик</a:t>
            </a: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девочка-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припевочка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2. Из пары слов составь две строчки так,                                                     Жила-была девочка. И была она </a:t>
            </a: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чтобы каждая строчка заканчивалась                                                         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припевочка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На голове у нее </a:t>
            </a: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рифмующимся словом                                                                                    бантик. Он похож на фантик.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3. Теперь составь стишок из четырех</a:t>
            </a: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строчек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4.  Добавь пятую строчку, можно без рифмы.              + Она веселилась и не знала о своей неприятности.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5. Выразительно прочти стишок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3645024"/>
            <a:ext cx="2016224" cy="208823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рапеция 4"/>
          <p:cNvSpPr/>
          <p:nvPr/>
        </p:nvSpPr>
        <p:spPr>
          <a:xfrm>
            <a:off x="4283968" y="5085184"/>
            <a:ext cx="720080" cy="424064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/>
          <p:cNvSpPr/>
          <p:nvPr/>
        </p:nvSpPr>
        <p:spPr>
          <a:xfrm>
            <a:off x="5076056" y="3861048"/>
            <a:ext cx="824100" cy="1584176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Молния 6"/>
          <p:cNvSpPr/>
          <p:nvPr/>
        </p:nvSpPr>
        <p:spPr>
          <a:xfrm>
            <a:off x="4139952" y="4077072"/>
            <a:ext cx="629365" cy="914400"/>
          </a:xfrm>
          <a:prstGeom prst="lightningBol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90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E\Desktop\курсы октябрь 2023\фон для през\1603665404_29-p-fon-dlya-prezentatsii-v-detskii-sad-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 6. Определение местонахождения объектов на картине.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пространственной ориентировке на картине;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Активировать в речи детей слова, обозначающие пространственные понятия (наречия);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Учить детей находить эмблему этапа и озвучивать правило: «У каждого объекта есть свое место на картине».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мыслительных действий: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Выбери предмет. Определи, где он находится на картине.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Опиши, как расположены другие предметы по отношению к нему: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а) как это видит тот, кто рассматривает картину;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б) с позиции выбранного предмета.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 Правило этого этапа: « У каждого объекта есть 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свое место на картине».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1019" y="4365104"/>
            <a:ext cx="2282205" cy="223224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4096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1579</Words>
  <Application>Microsoft Office PowerPoint</Application>
  <PresentationFormat>Экран (4:3)</PresentationFormat>
  <Paragraphs>160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МБДОУ «Каргасокский д/с  №3»</vt:lpstr>
      <vt:lpstr>Пояснительная записка</vt:lpstr>
      <vt:lpstr>Этап 1. Определение объектов на картине</vt:lpstr>
      <vt:lpstr>Этап 2. Установление взаимосвязей  между объектами на картине</vt:lpstr>
      <vt:lpstr>Этап 3. Составление сравнений, загадок и метафор по картине</vt:lpstr>
      <vt:lpstr>    Алгоритм составления загадок:</vt:lpstr>
      <vt:lpstr>Этап 4. Представление возможных ощущений с помощью разных органов чувств</vt:lpstr>
      <vt:lpstr>Этап 5. Составление рифмованных текстов по мотивам содержания картины</vt:lpstr>
      <vt:lpstr>Этап 6. Определение местонахождения объектов на картине.</vt:lpstr>
      <vt:lpstr>Этап 7. Составление речевых зарисовок с использованием разных точек зрения.</vt:lpstr>
      <vt:lpstr>Этап 8. Описание объекта с изменением его характеристики во времени</vt:lpstr>
      <vt:lpstr>Этап 9. Понятие о смысловых характеристиках картины.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Егор Леонтьев</dc:creator>
  <cp:lastModifiedBy>New</cp:lastModifiedBy>
  <cp:revision>35</cp:revision>
  <dcterms:created xsi:type="dcterms:W3CDTF">2023-10-29T10:48:00Z</dcterms:created>
  <dcterms:modified xsi:type="dcterms:W3CDTF">2023-10-31T03:09:04Z</dcterms:modified>
</cp:coreProperties>
</file>