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6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491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923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68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09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37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65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24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5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981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42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58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83C68-D0B5-45CE-84C3-7EDFA36D44B1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EBAC2-9A23-49C1-A8C6-7804ED6210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99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353844" y="728781"/>
            <a:ext cx="9118395" cy="843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1200"/>
              </a:spcAft>
            </a:pPr>
            <a:r>
              <a:rPr lang="ru-RU" sz="4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Памятка для родителей </a:t>
            </a:r>
            <a:r>
              <a:rPr lang="ru-RU" sz="48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ПДД</a:t>
            </a:r>
            <a:endParaRPr lang="ru-RU" sz="48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88548" y="5509863"/>
            <a:ext cx="4583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181818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Составила воспитатель: Добрынина А.В.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353844" y="2312090"/>
            <a:ext cx="8784609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Помните! 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Ребёнок </a:t>
            </a:r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учится законам дорог, беря пример с членов семьи и других взрослых. </a:t>
            </a:r>
            <a:endParaRPr lang="ru-RU" sz="2800" b="1" i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 </a:t>
            </a:r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жалейте времени на обучение детей поведению на дороге.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130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869744" y="205136"/>
            <a:ext cx="9949218" cy="6447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«Обучение детей наблюдательности на улице» </a:t>
            </a:r>
            <a:endParaRPr lang="ru-RU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Находясь на улице с ребенком, крепко держите его за руку.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 наблюдательности. Научите ребенка осматриваться по сторонам и определять: нет ли опасности приближающегося транспорта. Если у подъезда дома есть движение транспорта, обратите на это его внимание. Вместе с ним посмотрите: не приближается ли транспорт.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движении по тротуару взрослый должен находиться со стороны проезжей части.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Приучите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ребенка, идя по тротуару, внимательно наблюдать за выездом автомобилей из дворов и поворотами транспорта на перекрестках.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переходе проезжей части дороги остановитесь и осмотритесь по сторонам. Показывайте ребенку следующие действия по осмотру дороги: поворот головы налево, направо, еще раз </a:t>
            </a: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налево. Учите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 всматриваться вдаль, пропускать приближающийся транспорт.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Наблюдая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приближающимися транспортными средствами, обращайте внимание ребенка на то, что за большими машинами (автобус, троллейбус) может быть опасность – движущийся на большой скорости легковой автомобиль или мотоцикл.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выходите с ребенком на проезжую часть из-за каких-либо препятствий.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Переходите проезжую часть не наискосок, а прямо.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Переходите проезжую часть только на зеленый сигнал светофора.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Помните, что ребенок обучается движению по улице прежде всего на вашем примере, приобретая собственный опыт!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60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169994" y="1113061"/>
            <a:ext cx="9403307" cy="4043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«Правила перевозки детей в автомобиле</a:t>
            </a:r>
            <a:r>
              <a:rPr lang="ru-RU" sz="2800" b="1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Всегда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пристегивайтесь ремнями безопасности и объясняйте ребенку, зачем это нужно делать. Если это правило автоматически выполняется вами, то оно будет способствовать формированию у ребенка привычки пристегиваться ремнем безопасности. Ремень безопасности для ребенка должен иметь адаптер по его росту (чтобы ремень не был на уровне шеи).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12 лет должны сидеть в специальном детском удерживающем устройстве (кресле) или занимать самые безопасные места в автомобиле: середину и правую часть заднего сиденья.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ребенка правильному выходу из автомобиля через правую дверь, которая находится со стороны тротуара.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47164" y="553461"/>
            <a:ext cx="9744502" cy="5229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«Причины детского дорожно-транспортного травматизма»</a:t>
            </a:r>
            <a:endParaRPr lang="ru-RU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дороги в неположенном месте, перед близко идущим транспортом.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Игры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проезжей части и возле нее.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Катание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велосипеде, роликах, других самокатных средствах по проезжей части дороги.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Невнимание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сигналам светофора. Переход проезжей части на красный или желтый сигналы светофора.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Выход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проезжую часть из-за стоящих машин, сооружений, зеленых насаждений и других препятствий.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Неправильный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 места перехода дороги при высадке из маршрутного транспорта. Обход транспорта спереди или сзади.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Незнание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 перехода перекрестка.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Хождение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проезжей части при наличии тротуара.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Бегство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опасности в потоке движущегося транспорта.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Движение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загородной дороге по направлению движения транспорта.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Соблюдайте правила дорожного движения! Берегите своих детей!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984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47415" y="1160110"/>
            <a:ext cx="9376011" cy="4142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«Правила поведения на остановке маршрутного транспорта</a:t>
            </a:r>
            <a:r>
              <a:rPr lang="ru-RU" sz="2800" b="1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8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ускоряйте шаг и не бегите вместе с ребенком на остановку нужного маршрутного транспорта. Приучите ребенка, что это опасно, лучше подождать следующий автобус (троллейбус) и т. д.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остановках маршрутного транспорта держите ребенка крепко за руку. Нередки случаи, когда ребенок вырывается и выбегает на проезжую часть.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Переходите проезжую часть только на пешеходных переходах. Не обходите маршрутный транспорт спереди или сзади. Если поблизости нет пешеходного перехода, дождитесь, когда транспорт отъедет подальше, и переходите дорогу в том месте, где она хорошо просматривается в обе стороны.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82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01110" y="140067"/>
            <a:ext cx="9949218" cy="7007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Памятка для родителей по использованию </a:t>
            </a:r>
            <a:r>
              <a:rPr lang="ru-RU" sz="28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фликеров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вечернее время суток, </a:t>
            </a: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водители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обнаруживают пешехода, имеющего светоотражающие элементы, со значительно большего расстояния по сравнению с пешеходами, их не имеющих: если машина движется с ближним светом фар, обзор водителя увеличивается с 25-40 метров до 130-140 метров, а если с дальним - увеличивается до 400 метров.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этого, светоотражатели имеют свойство отражать свет в том же направлении, откуда он падает, поэтому светоотражающий элемент будет виден всегда, даже в ненастье (дождь, туман).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err="1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Световозвращающую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ленту необходимо пришить на рукава верхней одежды детей, либо на нарукавные повязки так, чтобы они не были закрыты при движении и способствовали зрительному восприятию. Рекомендуется наносить их в виде горизонтальных и вертикальных полос на внешнюю часть рукавов. Кроме того, можно прикрепить </a:t>
            </a:r>
            <a:r>
              <a:rPr lang="ru-RU" dirty="0" err="1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световозвращающую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ленту на спинку верхней одежды, нижнюю наружную часть брюк, а также на головные уборы, рукавицы, перчатки, обувь и другие предметы одежды.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err="1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Фликеры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световозвращающие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элементы в виде наклеек) могут располагаться на одежде в любом месте, а также на школьных принадлежностях, сумках, портфелях или рюкзаках.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несовершеннолетних велосипедистов эффективно использовать нашивки из </a:t>
            </a:r>
            <a:r>
              <a:rPr lang="ru-RU" dirty="0" err="1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световозвращающей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ленты на жилетах и поясах, наклейки </a:t>
            </a:r>
            <a:r>
              <a:rPr lang="ru-RU" dirty="0" err="1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фликеров</a:t>
            </a: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на касках, элементах велосипеда.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248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347416" y="737018"/>
            <a:ext cx="9116703" cy="50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Безопасные шаги на пути к безопасности на </a:t>
            </a: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дороге!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3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 Что должны знать родители о своем ребенке?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sz="2000" b="1" u="sng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 3-4 года</a:t>
            </a:r>
            <a:r>
              <a:rPr lang="ru-RU" sz="2000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ребенок может отличить движущуюся машину от стоящей, но он уверен, что машина останавливается мгновенно. </a:t>
            </a:r>
            <a:endParaRPr lang="ru-RU" sz="2000" dirty="0" smtClean="0">
              <a:solidFill>
                <a:srgbClr val="181818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sz="2000" b="1" u="sng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1" u="sng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6 лет</a:t>
            </a:r>
            <a:r>
              <a:rPr lang="ru-RU" sz="2000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боковым зрением он видит примерно 2/3 того, что видят взрослые; не умеет определить, что движется быстрее: велосипед или спортивная машина; не умеет правильно распределять внимание и отделять существенное от незначительного</a:t>
            </a:r>
            <a:r>
              <a:rPr lang="ru-RU" sz="2000" dirty="0" smtClean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sz="2000" b="1" u="sng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 7 лет</a:t>
            </a:r>
            <a:r>
              <a:rPr lang="ru-RU" sz="2000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более уверенно отличает правую сторону дороги от левой.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790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174544" y="111666"/>
            <a:ext cx="9671713" cy="674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b="1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II. Что должны и чего не должны делать сами родители при движении?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Выходя на проезжую часть, прекратите разговаривать - ребенок должен привыкнуть, что при переходе дороги нужно сосредоточиться.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Не переходите дорогу на красный или желтый сигнал светофора, переходить нужно только на зеленый свет.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Переходите дорогу только в местах, обозначенных дорожным знаком «Пешеходный переход».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Из автобуса, такси (троллейбуса, трамвая) выходите первыми. В противном случае ребенок может упасть или выбежать на проезжую часть.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•  Не разрешайте детям играть вблизи дорог и на проезжей части.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Привлекайте ребенка к участию в ваших наблюдениях за обстановкой на дороге.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Не выходите с ребенком из-за машины, кустов, не осмотрев предварительно дороги, - это типичная ошибка, и нельзя допускать, чтобы дети ее повторяли.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В автомобиле обязательно пристегнитесь ремнями; ребенка посадите на самое безопасное место: в специальное детское кресло, в середину или на правую часть заднего сиденья; во время длительных поездок чаще останавливайтесь: ребенку необходимо двигаться.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70"/>
              </a:spcBef>
              <a:spcAft>
                <a:spcPts val="67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 Не будьте агрессивны по отношению к другим участникам движения. Вместо этого объясните ребенку конкретно, в чем их ошибка.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693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9582"/>
            <a:ext cx="12191999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25003" y="3209309"/>
            <a:ext cx="6096000" cy="36486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ru-RU" dirty="0"/>
              <a:t> * * *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 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 шумный перекресток,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машин не сосчитать,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Перейти не так уж просто,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правила не знать.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Пусть запомнят твердо дети: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Верно поступает тот,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лишь при зеленом свете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улицу идет.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62400" y="198161"/>
            <a:ext cx="53209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Прочитайте </a:t>
            </a:r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детям!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1440080"/>
            <a:ext cx="6096000" cy="18705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кататься детворе?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спортплощадке во дворе!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 машин, асфальт прекрасный,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 и ездить безопасно.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Велик, ролики, скейтборд...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все дворовый спорт.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96669" y="1141979"/>
            <a:ext cx="6096000" cy="47189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lnSpc>
                <a:spcPct val="107000"/>
              </a:lnSpc>
            </a:pPr>
            <a:r>
              <a:rPr lang="ru-RU" dirty="0"/>
              <a:t> * * * 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гоню мяч со двора: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 какая здесь игра?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Скучно мне играть в футбол -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 просто забить гол!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Глупый мальчишка играет в футбол.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Хочется очень забить ему гол!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Гонит по улице мяч со двора...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Разве для улицы эта игра?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Здесь не футбольное поле с травой,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Мчатся машины по мостовой,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Стой! Ты рискуешь, дружок, головой!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Лишь во дворе,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Хоть вприпрыжку, хоть вскачь,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Можешь гонять в безопасности мяч.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100" dirty="0">
                <a:solidFill>
                  <a:srgbClr val="18181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41005" y="1062947"/>
            <a:ext cx="76174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* * *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838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216</Words>
  <Application>Microsoft Office PowerPoint</Application>
  <PresentationFormat>Широкоэкранный</PresentationFormat>
  <Paragraphs>103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2024-04-02T10:08:08Z</dcterms:created>
  <dcterms:modified xsi:type="dcterms:W3CDTF">2024-04-03T06:37:13Z</dcterms:modified>
</cp:coreProperties>
</file>