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2" r:id="rId3"/>
    <p:sldId id="284" r:id="rId4"/>
    <p:sldId id="283" r:id="rId5"/>
    <p:sldId id="258" r:id="rId6"/>
    <p:sldId id="281" r:id="rId7"/>
    <p:sldId id="28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58EE5-6DDA-4D59-9425-A9315EB5523C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5D2F4-3C03-4A65-B3A5-754A3FCC8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5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01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16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88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70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8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9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3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85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95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74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43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5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680080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«Каргасокский детский сад №3»</a:t>
            </a:r>
          </a:p>
          <a:p>
            <a:endPara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с детьми старшей группы 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«Исследуем ветер 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детском саду и дома»</a:t>
            </a:r>
          </a:p>
          <a:p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Леонтьева Е.Л.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6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832648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Коротко о проекте…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Уточнение представлений о свойствах воздуха, его значении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природе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жизни людей.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Задачи: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познавательный интерес к природе: знания о ветре, о его особенностях и знании для человека и окружающего мира.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умение делать выводы и обобщения, устанавливать связи между предметами и явлениями.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Пополнить словарный запас детей: свирепый, обжигающий,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пронизывающий, флюгер, порывы, ураган, шторм, сквозняк, дыхание, дуновение, вдох, скорость, направление, движение.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Научить детей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изображать ветер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навыки безопасного поведения в ветреную погоду.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ремя проведения: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Октябрь-ноябрь 2022г.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8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2902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проекта: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Ежедневные наблюдения за ветром, погодой;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Использование произведений художественной и научно-познавательной литературы, содержащей сведения о движении воздуха;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Опытно-экспериментальная деятельность детей в детском саду и домашних условиях;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Игры детей с вертушками, флюгером, воздушным змеем, флажками, мыльными пузырями и др.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Продуктивное творчество по теме проекта.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5262280" cy="3435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904505" cy="3532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56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813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73624" cy="2959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327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003" y="513272"/>
            <a:ext cx="3887637" cy="2915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Рассказать о ветре помогут схемы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893501" cy="2429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264" y="980729"/>
            <a:ext cx="413057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70900"/>
            <a:ext cx="3893500" cy="2554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264" y="3970900"/>
            <a:ext cx="4130575" cy="2554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52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8050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схем-подсказок при составлении сказок и рассказов о ветре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49344"/>
            <a:ext cx="4535803" cy="254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76" y="3933056"/>
            <a:ext cx="4546068" cy="280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110728" cy="280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54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264"/>
            <a:ext cx="4104456" cy="257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4447036" cy="249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021961" cy="25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08031"/>
            <a:ext cx="2664296" cy="3366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4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429000" cy="529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59" y="404664"/>
            <a:ext cx="3600400" cy="481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334627" cy="308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90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57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Коротко о проекте…</vt:lpstr>
      <vt:lpstr>  Мероприятия проекта: 1. Ежедневные наблюдения за ветром, погодой; 2. Использование произведений художественной и научно-познавательной литературы, содержащей сведения о движении воздуха; 3. Опытно-экспериментальная деятельность детей в детском саду и домашних условиях; 4. Игры детей с вертушками, флюгером, воздушным змеем, флажками, мыльными пузырями и др. 5. Продуктивное творчество по теме проекта.   </vt:lpstr>
      <vt:lpstr>Слайд 4</vt:lpstr>
      <vt:lpstr>Рассказать о ветре помогут схемы</vt:lpstr>
      <vt:lpstr> Использование схем-подсказок при составлении сказок и рассказов о ветре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Леонтьев</dc:creator>
  <cp:lastModifiedBy>New</cp:lastModifiedBy>
  <cp:revision>22</cp:revision>
  <dcterms:created xsi:type="dcterms:W3CDTF">2023-02-06T01:07:13Z</dcterms:created>
  <dcterms:modified xsi:type="dcterms:W3CDTF">2023-02-07T03:19:17Z</dcterms:modified>
</cp:coreProperties>
</file>