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4A151-8CCA-4A30-92D6-F0A25DB03F9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E168F-6970-4B4E-B13D-87DCB04865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E168F-6970-4B4E-B13D-87DCB04865E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E168F-6970-4B4E-B13D-87DCB04865E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E168F-6970-4B4E-B13D-87DCB04865E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E168F-6970-4B4E-B13D-87DCB04865E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E168F-6970-4B4E-B13D-87DCB04865E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E168F-6970-4B4E-B13D-87DCB04865E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E168F-6970-4B4E-B13D-87DCB04865E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E168F-6970-4B4E-B13D-87DCB04865E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дрей\Downloads\1636955519_2-bogatyr-club-p-osennie-foni-dlya-detskogo-sada-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31640" y="548680"/>
            <a:ext cx="59766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2000" b="1" dirty="0" smtClean="0"/>
              <a:t> «</a:t>
            </a:r>
            <a:r>
              <a:rPr lang="ru-RU" sz="2000" b="1" dirty="0" err="1" smtClean="0"/>
              <a:t>Каргасокский</a:t>
            </a:r>
            <a:r>
              <a:rPr lang="ru-RU" sz="2000" b="1" dirty="0" smtClean="0"/>
              <a:t> детский сад №3»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20072" y="4437112"/>
            <a:ext cx="280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Выполнил воспитатель: </a:t>
            </a:r>
            <a:r>
              <a:rPr lang="ru-RU" dirty="0" err="1" smtClean="0"/>
              <a:t>Жирнова</a:t>
            </a:r>
            <a:r>
              <a:rPr lang="ru-RU" dirty="0" smtClean="0"/>
              <a:t> Ю.А.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5552657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Каргасок</a:t>
            </a:r>
            <a:r>
              <a:rPr lang="ru-RU" dirty="0" smtClean="0"/>
              <a:t> 2023г.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2708920"/>
            <a:ext cx="58326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/>
              <a:t>«</a:t>
            </a:r>
            <a:r>
              <a:rPr lang="ru-RU" sz="4800" smtClean="0"/>
              <a:t>Осенняя фантазия</a:t>
            </a:r>
            <a:r>
              <a:rPr lang="ru-RU" sz="4800" dirty="0" smtClean="0"/>
              <a:t>»</a:t>
            </a:r>
            <a:endParaRPr lang="ru-RU" sz="4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дрей\Downloads\1636955519_2-bogatyr-club-p-osennie-foni-dlya-detskogo-sada-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75656" y="1700808"/>
            <a:ext cx="64087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  В  нашем детском саду прошла выставка «Осенняя Фантазия». </a:t>
            </a:r>
          </a:p>
          <a:p>
            <a:endParaRPr lang="ru-RU" sz="2000" dirty="0" smtClean="0"/>
          </a:p>
          <a:p>
            <a:r>
              <a:rPr lang="ru-RU" sz="2000" dirty="0" smtClean="0"/>
              <a:t>Целью которой было: развивать творческие способности детей, воспитывать любовь к природе.</a:t>
            </a:r>
          </a:p>
          <a:p>
            <a:endParaRPr lang="ru-RU" sz="2000" dirty="0" smtClean="0"/>
          </a:p>
          <a:p>
            <a:r>
              <a:rPr lang="ru-RU" sz="2000" dirty="0" smtClean="0"/>
              <a:t>Задачи: активизировать творческие способности детей,</a:t>
            </a:r>
          </a:p>
          <a:p>
            <a:r>
              <a:rPr lang="ru-RU" sz="2000" dirty="0" smtClean="0"/>
              <a:t>расширять знания об особенностях осеннего времени.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дрей\Downloads\1636955519_2-bogatyr-club-p-osennie-foni-dlya-detskogo-sada-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F:\сайт 23-24\20230929_13285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35696" y="2132856"/>
            <a:ext cx="6063946" cy="3918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907704" y="836712"/>
            <a:ext cx="495029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На деревьях Листьев мало.</a:t>
            </a:r>
          </a:p>
          <a:p>
            <a:r>
              <a:rPr lang="ru-RU" sz="2000" dirty="0" smtClean="0"/>
              <a:t>На земле – Невпроворот. </a:t>
            </a:r>
          </a:p>
          <a:p>
            <a:r>
              <a:rPr lang="ru-RU" sz="2000" dirty="0" smtClean="0"/>
              <a:t>Из лоскутьев Одеяло </a:t>
            </a:r>
          </a:p>
          <a:p>
            <a:r>
              <a:rPr lang="ru-RU" sz="2000" dirty="0" smtClean="0"/>
              <a:t>На прощанье Осень….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дрей\Downloads\1636955519_2-bogatyr-club-p-osennie-foni-dlya-detskogo-sada-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F:\сайт 23-24\20230925_11392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91680" y="3356992"/>
            <a:ext cx="435597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F:\сайт 23-24\20230925_11391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27984" y="1268760"/>
            <a:ext cx="3635896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331640" y="1268760"/>
            <a:ext cx="29523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Кто лежит такой пузатый</a:t>
            </a:r>
            <a:br>
              <a:rPr lang="ru-RU" sz="2000" dirty="0" smtClean="0"/>
            </a:br>
            <a:r>
              <a:rPr lang="ru-RU" sz="2000" dirty="0" smtClean="0"/>
              <a:t>И в рубашке полосатой?</a:t>
            </a:r>
            <a:br>
              <a:rPr lang="ru-RU" sz="2000" dirty="0" smtClean="0"/>
            </a:br>
            <a:r>
              <a:rPr lang="ru-RU" sz="2000" dirty="0" smtClean="0"/>
              <a:t>Это вам не пустячок,</a:t>
            </a:r>
            <a:br>
              <a:rPr lang="ru-RU" sz="2000" dirty="0" smtClean="0"/>
            </a:br>
            <a:r>
              <a:rPr lang="ru-RU" sz="2000" dirty="0" smtClean="0"/>
              <a:t>Это чудо — кабачок!</a:t>
            </a:r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дрей\Downloads\1636955519_2-bogatyr-club-p-osennie-foni-dlya-detskogo-sada-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F:\сайт 23-24\20230925_11393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60032" y="2348880"/>
            <a:ext cx="3003798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F:\сайт 23-24\20230925_11394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835696" y="3789040"/>
            <a:ext cx="3037236" cy="23488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619672" y="1052736"/>
            <a:ext cx="3600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Осень – щедрая особа,</a:t>
            </a:r>
            <a:br>
              <a:rPr lang="ru-RU" sz="2000" dirty="0" smtClean="0"/>
            </a:br>
            <a:r>
              <a:rPr lang="ru-RU" sz="2000" dirty="0" smtClean="0"/>
              <a:t>Нам подарки припасла:</a:t>
            </a:r>
            <a:br>
              <a:rPr lang="ru-RU" sz="2000" dirty="0" smtClean="0"/>
            </a:br>
            <a:r>
              <a:rPr lang="ru-RU" sz="2000" dirty="0" smtClean="0"/>
              <a:t>Облепиха, груша, слива…</a:t>
            </a:r>
            <a:br>
              <a:rPr lang="ru-RU" sz="2000" dirty="0" smtClean="0"/>
            </a:br>
            <a:r>
              <a:rPr lang="ru-RU" sz="2000" dirty="0" smtClean="0"/>
              <a:t>Вспомним, что еще дала?</a:t>
            </a:r>
          </a:p>
          <a:p>
            <a:endParaRPr lang="ru-RU" sz="2000" dirty="0" smtClean="0"/>
          </a:p>
          <a:p>
            <a:r>
              <a:rPr lang="ru-RU" sz="2000" dirty="0" smtClean="0"/>
              <a:t>Тыкву, кабачки, картофель,</a:t>
            </a:r>
            <a:br>
              <a:rPr lang="ru-RU" sz="2000" dirty="0" smtClean="0"/>
            </a:br>
            <a:r>
              <a:rPr lang="ru-RU" sz="2000" dirty="0" smtClean="0"/>
              <a:t>Баклажаны и турнепс,</a:t>
            </a:r>
            <a:br>
              <a:rPr lang="ru-RU" sz="2000" dirty="0" smtClean="0"/>
            </a:br>
            <a:r>
              <a:rPr lang="ru-RU" sz="2000" dirty="0" smtClean="0"/>
              <a:t>Патиссоны, свеклу, репу —</a:t>
            </a:r>
            <a:br>
              <a:rPr lang="ru-RU" sz="2000" dirty="0" smtClean="0"/>
            </a:br>
            <a:r>
              <a:rPr lang="ru-RU" sz="2000" dirty="0" smtClean="0"/>
              <a:t>Это списку не конец...</a:t>
            </a:r>
            <a:endParaRPr lang="ru-RU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дрей\Downloads\1636955519_2-bogatyr-club-p-osennie-foni-dlya-detskogo-sada-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91680" y="692696"/>
            <a:ext cx="36724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Для поделок щедро осень</a:t>
            </a:r>
            <a:br>
              <a:rPr lang="ru-RU" sz="2000" dirty="0" smtClean="0"/>
            </a:br>
            <a:r>
              <a:rPr lang="ru-RU" sz="2000" dirty="0" smtClean="0"/>
              <a:t>Нам с деревьев шишки сбросит,</a:t>
            </a:r>
            <a:br>
              <a:rPr lang="ru-RU" sz="2000" dirty="0" smtClean="0"/>
            </a:br>
            <a:r>
              <a:rPr lang="ru-RU" sz="2000" dirty="0" smtClean="0"/>
              <a:t>Жёлуди, каштаны. –</a:t>
            </a:r>
            <a:br>
              <a:rPr lang="ru-RU" sz="2000" dirty="0" smtClean="0"/>
            </a:br>
            <a:r>
              <a:rPr lang="ru-RU" sz="2000" dirty="0" smtClean="0"/>
              <a:t>Соберу и стану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11960" y="1412776"/>
            <a:ext cx="33843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Из кусочков пластилина,</a:t>
            </a:r>
            <a:br>
              <a:rPr lang="ru-RU" sz="2000" dirty="0" smtClean="0"/>
            </a:br>
            <a:r>
              <a:rPr lang="ru-RU" sz="2000" dirty="0" smtClean="0"/>
              <a:t>Камешков и шишек,</a:t>
            </a:r>
            <a:br>
              <a:rPr lang="ru-RU" sz="2000" dirty="0" smtClean="0"/>
            </a:br>
            <a:r>
              <a:rPr lang="ru-RU" sz="2000" dirty="0" smtClean="0"/>
              <a:t>И семян – делать павлинов,</a:t>
            </a:r>
            <a:br>
              <a:rPr lang="ru-RU" sz="2000" dirty="0" smtClean="0"/>
            </a:br>
            <a:r>
              <a:rPr lang="ru-RU" sz="2000" dirty="0" smtClean="0"/>
              <a:t>Петушков и мишек!</a:t>
            </a:r>
            <a:endParaRPr lang="ru-RU" sz="2000" dirty="0"/>
          </a:p>
        </p:txBody>
      </p:sp>
      <p:pic>
        <p:nvPicPr>
          <p:cNvPr id="6146" name="Picture 2" descr="F:\сайт 23-24\20230925_11395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79712" y="2708920"/>
            <a:ext cx="5544616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дрей\Downloads\1636955519_2-bogatyr-club-p-osennie-foni-dlya-detskogo-sada-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51720" y="836712"/>
            <a:ext cx="48062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Наши руки – не для скуки!</a:t>
            </a:r>
            <a:br>
              <a:rPr lang="ru-RU" sz="2000" dirty="0" smtClean="0"/>
            </a:br>
            <a:r>
              <a:rPr lang="ru-RU" sz="2000" dirty="0" smtClean="0"/>
              <a:t>Всё умеют делать руки!</a:t>
            </a:r>
            <a:br>
              <a:rPr lang="ru-RU" sz="2000" dirty="0" smtClean="0"/>
            </a:br>
            <a:r>
              <a:rPr lang="ru-RU" sz="2000" dirty="0" smtClean="0"/>
              <a:t>Интересные дела</a:t>
            </a:r>
            <a:br>
              <a:rPr lang="ru-RU" sz="2000" dirty="0" smtClean="0"/>
            </a:br>
            <a:r>
              <a:rPr lang="ru-RU" sz="2000" dirty="0" smtClean="0"/>
              <a:t>Осень детям принесла!</a:t>
            </a:r>
            <a:endParaRPr lang="ru-RU" sz="2000" dirty="0"/>
          </a:p>
        </p:txBody>
      </p:sp>
      <p:pic>
        <p:nvPicPr>
          <p:cNvPr id="7170" name="Picture 2" descr="F:\сайт 23-24\20230925_11400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07704" y="2254752"/>
            <a:ext cx="5328592" cy="34827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дрей\Downloads\1636955519_2-bogatyr-club-p-osennie-foni-dlya-detskogo-sada-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19672" y="1844824"/>
            <a:ext cx="61206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Все поделки  изготовлены детьми  подготовительной группы совместно с родителями.</a:t>
            </a:r>
            <a:br>
              <a:rPr lang="ru-RU" sz="2000" dirty="0" smtClean="0"/>
            </a:br>
            <a:r>
              <a:rPr lang="ru-RU" sz="2000" dirty="0" smtClean="0"/>
              <a:t>Для их выполнения использовали как природный материал, так и подручный.</a:t>
            </a:r>
            <a:endParaRPr lang="ru-RU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79</Words>
  <Application>Microsoft Office PowerPoint</Application>
  <PresentationFormat>Экран (4:3)</PresentationFormat>
  <Paragraphs>31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New</cp:lastModifiedBy>
  <cp:revision>11</cp:revision>
  <dcterms:created xsi:type="dcterms:W3CDTF">2023-10-26T16:11:54Z</dcterms:created>
  <dcterms:modified xsi:type="dcterms:W3CDTF">2023-10-27T04:45:50Z</dcterms:modified>
</cp:coreProperties>
</file>