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18" r:id="rId1"/>
  </p:sldMasterIdLst>
  <p:notesMasterIdLst>
    <p:notesMasterId r:id="rId12"/>
  </p:notesMasterIdLst>
  <p:sldIdLst>
    <p:sldId id="276" r:id="rId2"/>
    <p:sldId id="275" r:id="rId3"/>
    <p:sldId id="256" r:id="rId4"/>
    <p:sldId id="280" r:id="rId5"/>
    <p:sldId id="281" r:id="rId6"/>
    <p:sldId id="282" r:id="rId7"/>
    <p:sldId id="269" r:id="rId8"/>
    <p:sldId id="277" r:id="rId9"/>
    <p:sldId id="278" r:id="rId10"/>
    <p:sldId id="27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2425BA-CA05-4952-B76D-FD69679AD583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8B877F-919B-4460-8D0F-C11CD17711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207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Муниципальное бюджетное дошкольное образовательное учреждение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Каргасокский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д/с №3»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B877F-919B-4460-8D0F-C11CD177117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4050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B877F-919B-4460-8D0F-C11CD177117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9325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B877F-919B-4460-8D0F-C11CD177117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4515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Назови</a:t>
            </a:r>
            <a:r>
              <a:rPr lang="ru-RU" baseline="0" dirty="0"/>
              <a:t> первый звук в словах и узнаешь какая картинка лишняя.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B877F-919B-4460-8D0F-C11CD177117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7727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Назови</a:t>
            </a:r>
            <a:r>
              <a:rPr lang="ru-RU" baseline="0" dirty="0"/>
              <a:t> первый звук в словах и узнаешь какая картинка лишняя.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B877F-919B-4460-8D0F-C11CD177117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40628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Назови</a:t>
            </a:r>
            <a:r>
              <a:rPr lang="ru-RU" baseline="0" dirty="0"/>
              <a:t> первый звук в словах и узнаешь какая картинка лишняя.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B877F-919B-4460-8D0F-C11CD177117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7942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Назови</a:t>
            </a:r>
            <a:r>
              <a:rPr lang="ru-RU" baseline="0" dirty="0"/>
              <a:t> первый звук в словах и узнаешь какая картинка лишняя.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B877F-919B-4460-8D0F-C11CD177117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9045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19" r:id="rId1"/>
    <p:sldLayoutId id="2147484620" r:id="rId2"/>
    <p:sldLayoutId id="2147484621" r:id="rId3"/>
    <p:sldLayoutId id="2147484622" r:id="rId4"/>
    <p:sldLayoutId id="2147484623" r:id="rId5"/>
    <p:sldLayoutId id="2147484624" r:id="rId6"/>
    <p:sldLayoutId id="2147484625" r:id="rId7"/>
    <p:sldLayoutId id="2147484626" r:id="rId8"/>
    <p:sldLayoutId id="2147484627" r:id="rId9"/>
    <p:sldLayoutId id="2147484628" r:id="rId10"/>
    <p:sldLayoutId id="214748462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microsoft.com/office/2007/relationships/hdphoto" Target="../media/hdphoto6.wdp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332656"/>
            <a:ext cx="734481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Каргасокский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детский сад №3»</a:t>
            </a:r>
          </a:p>
          <a:p>
            <a:pPr algn="ctr">
              <a:spcAft>
                <a:spcPts val="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600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Фото-отчёт</a:t>
            </a:r>
          </a:p>
          <a:p>
            <a:pPr algn="ctr">
              <a:spcAft>
                <a:spcPts val="0"/>
              </a:spcAft>
            </a:pPr>
            <a:r>
              <a:rPr lang="ru-RU" sz="3600" b="1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</a:t>
            </a:r>
            <a:r>
              <a:rPr lang="ru-RU" sz="3600" b="1" i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гласными </a:t>
            </a:r>
            <a:r>
              <a:rPr lang="ru-RU" sz="3600" b="1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звуками</a:t>
            </a:r>
          </a:p>
          <a:p>
            <a:pPr algn="ctr">
              <a:spcAft>
                <a:spcPts val="0"/>
              </a:spcAft>
            </a:pPr>
            <a:r>
              <a:rPr lang="ru-RU" sz="2400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Подготовительная к школе группа</a:t>
            </a:r>
            <a:endParaRPr lang="ru-RU" sz="2400" i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Учитель-логопед:</a:t>
            </a:r>
          </a:p>
          <a:p>
            <a:pPr algn="r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Типсина Н.М.</a:t>
            </a:r>
          </a:p>
          <a:p>
            <a:pPr algn="r">
              <a:spcAft>
                <a:spcPts val="0"/>
              </a:spcAft>
            </a:pP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 Каргасок –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2024г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977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1863962" y="448406"/>
            <a:ext cx="5358952" cy="69996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55776" y="260648"/>
            <a:ext cx="44256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Массаж с гласными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73615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4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развитие и совершенствование фонематических процессов на основе гласных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звуков в игре.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закрепить в речи правильное произношение гласных звуков, 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упражнять в определении гласный звук в начале слова;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фонематическое восприятие и фонематический слух;</a:t>
            </a: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2836578" y="2125627"/>
            <a:ext cx="3686867" cy="56886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9466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992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835696" y="1339639"/>
            <a:ext cx="3312368" cy="23038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31015" y="1255007"/>
            <a:ext cx="2376264" cy="28515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3109250"/>
            <a:ext cx="2454398" cy="32742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0" b="100000" l="124" r="995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8109" y="3789040"/>
            <a:ext cx="3123257" cy="247306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04537" y="387935"/>
            <a:ext cx="74483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b="1" i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</a:t>
            </a:r>
            <a:r>
              <a:rPr lang="ru-RU" sz="2800" b="1" i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слово на заданный </a:t>
            </a:r>
            <a:r>
              <a:rPr lang="ru-RU" sz="2800" b="1" i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звук: а, о, у, и.</a:t>
            </a:r>
            <a:endParaRPr lang="ru-RU" sz="2800" b="1" i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86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86446" y="1500174"/>
            <a:ext cx="2376264" cy="285151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4121657"/>
            <a:ext cx="3500238" cy="27363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142976" y="1785926"/>
            <a:ext cx="3962400" cy="246017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224" y="3857628"/>
            <a:ext cx="3472036" cy="347203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38192" y="1789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4-й лишний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звук в словах и узнаешь какая картинка лишняя.</a:t>
            </a:r>
          </a:p>
        </p:txBody>
      </p:sp>
    </p:spTree>
    <p:extLst>
      <p:ext uri="{BB962C8B-B14F-4D97-AF65-F5344CB8AC3E}">
        <p14:creationId xmlns:p14="http://schemas.microsoft.com/office/powerpoint/2010/main" xmlns="" val="342188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836712"/>
            <a:ext cx="3024335" cy="2596925"/>
          </a:xfrm>
          <a:prstGeom prst="roundRect">
            <a:avLst>
              <a:gd name="adj" fmla="val 8716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55576" y="3573016"/>
            <a:ext cx="4217954" cy="25736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692696"/>
            <a:ext cx="3160236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99798" l="75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56074" y="3433637"/>
            <a:ext cx="2376264" cy="293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161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3717032"/>
            <a:ext cx="4009628" cy="28201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994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5506" y="3284984"/>
            <a:ext cx="3153152" cy="3153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6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6218" y="620688"/>
            <a:ext cx="2416376" cy="28803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044102">
            <a:off x="5225939" y="561957"/>
            <a:ext cx="2712287" cy="26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55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38347" y="188640"/>
            <a:ext cx="41342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полянка </a:t>
            </a: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647182">
            <a:off x="-10188" y="2138589"/>
            <a:ext cx="4645305" cy="34839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882188">
            <a:off x="4536961" y="2029241"/>
            <a:ext cx="4568196" cy="342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7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0685" y="260647"/>
            <a:ext cx="32670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Домики гласных 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4941535">
            <a:off x="-467093" y="2106969"/>
            <a:ext cx="4540106" cy="29247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496"/>
          <a:stretch/>
        </p:blipFill>
        <p:spPr>
          <a:xfrm rot="5707446">
            <a:off x="5053105" y="1837524"/>
            <a:ext cx="4746389" cy="30122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2394821" y="2922285"/>
            <a:ext cx="4459177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742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4883821">
            <a:off x="-501328" y="1365085"/>
            <a:ext cx="4673169" cy="30052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937686">
            <a:off x="4645003" y="1326020"/>
            <a:ext cx="4979428" cy="33022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2190424" y="2786240"/>
            <a:ext cx="4619135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898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486</TotalTime>
  <Words>179</Words>
  <Application>Microsoft Office PowerPoint</Application>
  <PresentationFormat>Экран (4:3)</PresentationFormat>
  <Paragraphs>48</Paragraphs>
  <Slides>10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Маргарита</dc:creator>
  <cp:lastModifiedBy>New</cp:lastModifiedBy>
  <cp:revision>43</cp:revision>
  <dcterms:created xsi:type="dcterms:W3CDTF">2017-12-02T06:01:52Z</dcterms:created>
  <dcterms:modified xsi:type="dcterms:W3CDTF">2024-12-16T03:51:56Z</dcterms:modified>
</cp:coreProperties>
</file>