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8" r:id="rId1"/>
  </p:sldMasterIdLst>
  <p:notesMasterIdLst>
    <p:notesMasterId r:id="rId12"/>
  </p:notesMasterIdLst>
  <p:sldIdLst>
    <p:sldId id="276" r:id="rId2"/>
    <p:sldId id="275" r:id="rId3"/>
    <p:sldId id="256" r:id="rId4"/>
    <p:sldId id="280" r:id="rId5"/>
    <p:sldId id="281" r:id="rId6"/>
    <p:sldId id="282" r:id="rId7"/>
    <p:sldId id="269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425BA-CA05-4952-B76D-FD69679AD583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B877F-919B-4460-8D0F-C11CD1771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0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Муниципальное бюджетное дошкольное образовательное учреждение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Каргасокский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д/с №3»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B877F-919B-4460-8D0F-C11CD177117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050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B877F-919B-4460-8D0F-C11CD177117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32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B877F-919B-4460-8D0F-C11CD177117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51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Назови</a:t>
            </a:r>
            <a:r>
              <a:rPr lang="ru-RU" baseline="0" dirty="0"/>
              <a:t> первый звук в словах и узнаешь какая картинка лишняя.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B877F-919B-4460-8D0F-C11CD177117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727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Назови</a:t>
            </a:r>
            <a:r>
              <a:rPr lang="ru-RU" baseline="0" dirty="0"/>
              <a:t> первый звук в словах и узнаешь какая картинка лишняя.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B877F-919B-4460-8D0F-C11CD17711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062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Назови</a:t>
            </a:r>
            <a:r>
              <a:rPr lang="ru-RU" baseline="0" dirty="0"/>
              <a:t> первый звук в словах и узнаешь какая картинка лишняя.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B877F-919B-4460-8D0F-C11CD17711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94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Назови</a:t>
            </a:r>
            <a:r>
              <a:rPr lang="ru-RU" baseline="0" dirty="0"/>
              <a:t> первый звук в словах и узнаешь какая картинка лишняя.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B877F-919B-4460-8D0F-C11CD17711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04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1" r:id="rId3"/>
    <p:sldLayoutId id="2147484622" r:id="rId4"/>
    <p:sldLayoutId id="2147484623" r:id="rId5"/>
    <p:sldLayoutId id="2147484624" r:id="rId6"/>
    <p:sldLayoutId id="2147484625" r:id="rId7"/>
    <p:sldLayoutId id="2147484626" r:id="rId8"/>
    <p:sldLayoutId id="2147484627" r:id="rId9"/>
    <p:sldLayoutId id="2147484628" r:id="rId10"/>
    <p:sldLayoutId id="214748462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3448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Каргасокский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детский сад №3»</a:t>
            </a: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Фото-отчёт</a:t>
            </a:r>
          </a:p>
          <a:p>
            <a:pPr algn="ctr">
              <a:spcAft>
                <a:spcPts val="0"/>
              </a:spcAft>
            </a:pPr>
            <a:r>
              <a:rPr lang="ru-RU" sz="36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</a:t>
            </a:r>
            <a:r>
              <a:rPr lang="ru-RU" sz="3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гласными </a:t>
            </a:r>
            <a:r>
              <a:rPr lang="ru-RU" sz="36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звуками</a:t>
            </a:r>
          </a:p>
          <a:p>
            <a:pPr algn="ctr">
              <a:spcAft>
                <a:spcPts val="0"/>
              </a:spcAft>
            </a:pPr>
            <a:r>
              <a:rPr lang="ru-RU" sz="2400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Подготовительная к школе группа</a:t>
            </a:r>
            <a:endParaRPr lang="ru-RU" sz="24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Учитель-логопед:</a:t>
            </a:r>
          </a:p>
          <a:p>
            <a:pPr algn="r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Типсина Н.М.</a:t>
            </a:r>
          </a:p>
          <a:p>
            <a:pPr algn="r"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 Каргасок 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2024г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7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863962" y="448406"/>
            <a:ext cx="5358952" cy="69996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260648"/>
            <a:ext cx="4425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с гласными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7361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развитие и совершенствование фонематических процессов на основе гласных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звуков в игре.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закрепить в речи правильное произношение гласных звуков,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упражнять в определении гласный звук в начале слова;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фонематическое восприятие и фонематический слух;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836578" y="2125627"/>
            <a:ext cx="3686867" cy="5688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46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35696" y="1339639"/>
            <a:ext cx="3312368" cy="2303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1015" y="1255007"/>
            <a:ext cx="2376264" cy="28515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109250"/>
            <a:ext cx="2454398" cy="32742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124" r="99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109" y="3789040"/>
            <a:ext cx="3123257" cy="24730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04537" y="387935"/>
            <a:ext cx="7448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</a:t>
            </a: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слово на заданный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звук: а, о, у, и.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46" y="1500174"/>
            <a:ext cx="2376264" cy="28515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121657"/>
            <a:ext cx="3500238" cy="27363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42976" y="1785926"/>
            <a:ext cx="3962400" cy="24601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3857628"/>
            <a:ext cx="3472036" cy="34720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38192" y="178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4-й лишний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звук в словах и узнаешь какая картинка лишняя.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34218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836712"/>
            <a:ext cx="3024335" cy="2596925"/>
          </a:xfrm>
          <a:prstGeom prst="roundRect">
            <a:avLst>
              <a:gd name="adj" fmla="val 871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5576" y="3573016"/>
            <a:ext cx="4217954" cy="2573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692696"/>
            <a:ext cx="316023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9798" l="75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6074" y="3433637"/>
            <a:ext cx="2376264" cy="29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6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717032"/>
            <a:ext cx="4009628" cy="28201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99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5506" y="3284984"/>
            <a:ext cx="3153152" cy="3153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6218" y="620688"/>
            <a:ext cx="2416376" cy="2880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44102">
            <a:off x="5225939" y="561957"/>
            <a:ext cx="2712287" cy="26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5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8347" y="188640"/>
            <a:ext cx="4134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полянка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647182">
            <a:off x="-10188" y="2138589"/>
            <a:ext cx="4645305" cy="3483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82188">
            <a:off x="4536961" y="2029241"/>
            <a:ext cx="4568196" cy="342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685" y="260647"/>
            <a:ext cx="3267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Домики гласных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4941535">
            <a:off x="-467093" y="2106969"/>
            <a:ext cx="4540106" cy="2924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496"/>
          <a:stretch/>
        </p:blipFill>
        <p:spPr>
          <a:xfrm rot="5707446">
            <a:off x="5053105" y="1837524"/>
            <a:ext cx="4746389" cy="3012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394821" y="2922285"/>
            <a:ext cx="445917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74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4883821">
            <a:off x="-501328" y="1365085"/>
            <a:ext cx="4673169" cy="30052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937686">
            <a:off x="4645003" y="1326020"/>
            <a:ext cx="4979428" cy="3302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190424" y="2786240"/>
            <a:ext cx="461913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89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486</TotalTime>
  <Words>179</Words>
  <Application>Microsoft Office PowerPoint</Application>
  <PresentationFormat>Экран (4:3)</PresentationFormat>
  <Paragraphs>48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</dc:creator>
  <cp:lastModifiedBy>New</cp:lastModifiedBy>
  <cp:revision>43</cp:revision>
  <dcterms:created xsi:type="dcterms:W3CDTF">2017-12-02T06:01:52Z</dcterms:created>
  <dcterms:modified xsi:type="dcterms:W3CDTF">2024-12-16T03:51:56Z</dcterms:modified>
</cp:coreProperties>
</file>