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9" r:id="rId3"/>
    <p:sldId id="260" r:id="rId4"/>
    <p:sldId id="258" r:id="rId5"/>
    <p:sldId id="266" r:id="rId6"/>
    <p:sldId id="25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F9DB5-8CDC-425C-9DDB-343FE4535802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DBF3C-09E5-4409-9B4D-A28C6D4CAB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DBF3C-09E5-4409-9B4D-A28C6D4CAB5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9303300-C29D-42E9-9E04-6004FAF6469A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45FFBA-955A-464D-9A30-EDECF8D035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744416"/>
          </a:xfrm>
        </p:spPr>
        <p:txBody>
          <a:bodyPr>
            <a:noAutofit/>
          </a:bodyPr>
          <a:lstStyle/>
          <a:p>
            <a:pPr algn="ctr"/>
            <a:r>
              <a:rPr lang="ru-RU" sz="1800" i="1" dirty="0" smtClean="0">
                <a:solidFill>
                  <a:schemeClr val="tx1"/>
                </a:solidFill>
              </a:rPr>
              <a:t>“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Образование уменьшает число опасностей, угрожающих нашей жизни, уменьшает число причин страха и, давая возможность измерить опасность и определить ее последствия, уменьшает напряженность страха ввиду этих опасностей”.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                                    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К.Д.Ушинский</a:t>
            </a:r>
            <a:b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«Формирование основ безопасного поведения на дороге»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5003322"/>
            <a:ext cx="4102224" cy="15220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Воспитатель: Серякова Н.А.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МБДОУ д/с №3 </a:t>
            </a:r>
          </a:p>
          <a:p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</a:rPr>
              <a:t>с.Каргасок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2024г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352928" cy="5400600"/>
          </a:xfrm>
        </p:spPr>
        <p:txBody>
          <a:bodyPr>
            <a:normAutofit/>
          </a:bodyPr>
          <a:lstStyle/>
          <a:p>
            <a:pPr marL="0" indent="0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 безопасности жизнедеятельности человека в современных условиях –одна из актуальных.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Ее содержание направленно на достижение целей формирования основ безопасности собственной жизнедеятельности и формирование предпосылок через решение следующих задач: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Передачу детям знаний о правилах безопасности дорожного движения в качестве пешехода и пассажира транспортного средства;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-Формирование осторожного и осмотрительного отношения к потенциально опасным для человека ситуациям.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Одна из главных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работе с дошкольниками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обучение правилам безопасности и привитие навыков правильных действий знание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соблюдение безопасных требований .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Только тогда становятся естественными в поведении человека, когда они привиты с детства.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395592" cy="4104456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Для решения этих задач необходимо: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Оказывать воспитывающее и обучающее воздействие на детей и в свободной деятельности;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• Организовывать проблемные и игровые ситуации, обеспечивающие развивающее взаимодействие детей между собой;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• Создавать развивающую предметно-игровую среду, побуждающую использовать знакомые правила в самостоятельной и совместной деятельности взрослых с детьми.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548680"/>
            <a:ext cx="78488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                       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Критерии безопасности</a:t>
            </a:r>
          </a:p>
          <a:p>
            <a:pPr algn="just"/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-Безопасность на дорогах (развитие наблюдательности, ориентировки в помещении и на участке д/с, знакомство с понятиями «Улица», «Дорога», «Перекресток», и элементарными правилами поведения на улице знакомство с видами транспорта и их назначением, знакомство со знаками дорожного движения, культура поведения в общественном транспорте. Расширение представлений о ГИБДД</a:t>
            </a:r>
          </a:p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-Безопасность собственной жизнедеятельности. Рассказы о ситуациях опасных для жизни и здоровья, освоения правила езды на велосипеде,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</a:rPr>
              <a:t>гироскуторе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, самокате.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323584" cy="504056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Что должен знать ребенок дошкольного</a:t>
            </a:r>
            <a:b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      возраста о безопасности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Обучение навыкам безопасного поведения дошкольников  можно разделить на два периода.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i="1" dirty="0" smtClean="0">
                <a:solidFill>
                  <a:schemeClr val="accent1">
                    <a:lumMod val="75000"/>
                  </a:schemeClr>
                </a:solidFill>
              </a:rPr>
              <a:t>первый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— это дети 3—5 лет (младшая и средняя группа),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i="1" dirty="0" smtClean="0">
                <a:solidFill>
                  <a:schemeClr val="accent1">
                    <a:lumMod val="75000"/>
                  </a:schemeClr>
                </a:solidFill>
              </a:rPr>
              <a:t>второй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— дети 5—7 лет (старшая и подготовительная группа).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i="1" dirty="0" smtClean="0">
                <a:solidFill>
                  <a:schemeClr val="accent1">
                    <a:lumMod val="75000"/>
                  </a:schemeClr>
                </a:solidFill>
              </a:rPr>
              <a:t>Первый период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— это период впитывания и накопления знаний. В этом возрасте у детей наблюдается повышенная восприимчивость, впечатлительность, любознательность. Осуществление работы с детьми данного возрастного периода должно быть направлено на накопление первичных знаний об опасностях и поведения в них.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274638"/>
            <a:ext cx="685604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Взаимодействие детского сада с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семьей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79512" y="1700808"/>
            <a:ext cx="7288088" cy="4773017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Информирование родителей о ходе образовательного процесса: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дни открытых дверей, индивидуальные и групповые консультации, родительские собрания, оформление стендов, выставки детского творчества, праздники.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Совместная деятельность: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привлечение родителей к провидению праздников, прогулок, участие в исследовательской и проектной деятельности.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1411560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</a:rPr>
              <a:t>Безопасности формула есть:</a:t>
            </a:r>
            <a:br>
              <a:rPr lang="ru-RU" sz="1400" b="1" dirty="0">
                <a:solidFill>
                  <a:srgbClr val="FF0000"/>
                </a:solidFill>
              </a:rPr>
            </a:br>
            <a:r>
              <a:rPr lang="ru-RU" sz="1400" b="1" dirty="0">
                <a:solidFill>
                  <a:srgbClr val="FF0000"/>
                </a:solidFill>
              </a:rPr>
              <a:t>Надо видеть, предвидеть, учесть.</a:t>
            </a:r>
            <a:br>
              <a:rPr lang="ru-RU" sz="1400" b="1" dirty="0">
                <a:solidFill>
                  <a:srgbClr val="FF0000"/>
                </a:solidFill>
              </a:rPr>
            </a:br>
            <a:r>
              <a:rPr lang="ru-RU" sz="1400" b="1" dirty="0">
                <a:solidFill>
                  <a:srgbClr val="FF0000"/>
                </a:solidFill>
              </a:rPr>
              <a:t>Но возможно - всё избежать,</a:t>
            </a:r>
            <a:br>
              <a:rPr lang="ru-RU" sz="1400" b="1" dirty="0">
                <a:solidFill>
                  <a:srgbClr val="FF0000"/>
                </a:solidFill>
              </a:rPr>
            </a:br>
            <a:r>
              <a:rPr lang="ru-RU" sz="1400" b="1" dirty="0">
                <a:solidFill>
                  <a:srgbClr val="FF0000"/>
                </a:solidFill>
              </a:rPr>
              <a:t>А где надо – на помощь позвать.</a:t>
            </a:r>
            <a:br>
              <a:rPr lang="ru-RU" sz="1400" b="1" dirty="0">
                <a:solidFill>
                  <a:srgbClr val="FF0000"/>
                </a:solidFill>
              </a:rPr>
            </a:br>
            <a:r>
              <a:rPr lang="ru-RU" sz="1400" b="1" dirty="0">
                <a:solidFill>
                  <a:srgbClr val="FF0000"/>
                </a:solidFill>
              </a:rPr>
              <a:t>Т.Г. </a:t>
            </a:r>
            <a:r>
              <a:rPr lang="ru-RU" sz="1400" b="1" dirty="0" err="1">
                <a:solidFill>
                  <a:srgbClr val="FF0000"/>
                </a:solidFill>
              </a:rPr>
              <a:t>Хромцова</a:t>
            </a:r>
            <a:r>
              <a:rPr lang="ru-RU" sz="1400" b="1" dirty="0">
                <a:solidFill>
                  <a:srgbClr val="FF0000"/>
                </a:solidFill>
              </a:rPr>
              <a:t/>
            </a:r>
            <a:br>
              <a:rPr lang="ru-RU" sz="1400" b="1" dirty="0">
                <a:solidFill>
                  <a:srgbClr val="FF0000"/>
                </a:solidFill>
              </a:rPr>
            </a:b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5" name="Объект 10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116" y="1943100"/>
            <a:ext cx="2917767" cy="3886200"/>
          </a:xfrm>
          <a:prstGeom prst="rect">
            <a:avLst/>
          </a:prstGeom>
        </p:spPr>
      </p:pic>
      <p:pic>
        <p:nvPicPr>
          <p:cNvPr id="6" name="Объект 8"/>
          <p:cNvPicPr>
            <a:picLocks noGrp="1" noChangeAspect="1"/>
          </p:cNvPicPr>
          <p:nvPr>
            <p:ph sz="quarter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0291" y="1943100"/>
            <a:ext cx="2917767" cy="3886200"/>
          </a:xfrm>
        </p:spPr>
      </p:pic>
    </p:spTree>
    <p:extLst>
      <p:ext uri="{BB962C8B-B14F-4D97-AF65-F5344CB8AC3E}">
        <p14:creationId xmlns:p14="http://schemas.microsoft.com/office/powerpoint/2010/main" xmlns="" val="1441457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164</TotalTime>
  <Words>208</Words>
  <Application>Microsoft Office PowerPoint</Application>
  <PresentationFormat>Экран (4:3)</PresentationFormat>
  <Paragraphs>17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“Образование уменьшает число опасностей, угрожающих нашей жизни, уменьшает число причин страха и, давая возможность измерить опасность и определить ее последствия, уменьшает напряженность страха ввиду этих опасностей”.                                                                                          К.Д.Ушинский   «Формирование основ безопасного поведения на дороге»  </vt:lpstr>
      <vt:lpstr>Проблема безопасности жизнедеятельности человека в современных условиях –одна из актуальных.  Ее содержание направленно на достижение целей формирования основ безопасности собственной жизнедеятельности и формирование предпосылок через решение следующих задач: -Передачу детям знаний о правилах безопасности дорожного движения в качестве пешехода и пассажира транспортного средства; -Формирование осторожного и осмотрительного отношения к потенциально опасным для человека ситуациям.  Одна из главных задач в работе с дошкольниками - обучение правилам безопасности и привитие навыков правильных действий знание и соблюдение безопасных требований . Только тогда становятся естественными в поведении человека, когда они привиты с детства.  </vt:lpstr>
      <vt:lpstr>Для решения этих задач необходимо: • Оказывать воспитывающее и обучающее воздействие на детей и в свободной деятельности; • Организовывать проблемные и игровые ситуации, обеспечивающие развивающее взаимодействие детей между собой; • Создавать развивающую предметно-игровую среду, побуждающую использовать знакомые правила в самостоятельной и совместной деятельности взрослых с детьми. </vt:lpstr>
      <vt:lpstr>Слайд 4</vt:lpstr>
      <vt:lpstr>Что должен знать ребенок дошкольного         возраста о безопасности   Обучение навыкам безопасного поведения дошкольников  можно разделить на два периода.  первый — это дети 3—5 лет (младшая и средняя группа), второй — дети 5—7 лет (старшая и подготовительная группа). Первый период — это период впитывания и накопления знаний. В этом возрасте у детей наблюдается повышенная восприимчивость, впечатлительность, любознательность. Осуществление работы с детьми данного возрастного периода должно быть направлено на накопление первичных знаний об опасностях и поведения в них.  </vt:lpstr>
      <vt:lpstr>    Взаимодействие детского сада с                              семьей</vt:lpstr>
      <vt:lpstr>Безопасности формула есть: Надо видеть, предвидеть, учесть. Но возможно - всё избежать, А где надо – на помощь позвать. Т.Г. Хромцова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“Образование уменьшает число опасностей, угрожающих нашей жизни, уменьшает число причин страха и, давая возможность измерить опасность и определить ее последствия, уменьшает напряженность страха ввиду этих опасностей”.                                                                                          К.Д.Ушинский</dc:title>
  <dc:creator>Admin</dc:creator>
  <cp:lastModifiedBy>New</cp:lastModifiedBy>
  <cp:revision>19</cp:revision>
  <dcterms:created xsi:type="dcterms:W3CDTF">2015-11-28T16:28:49Z</dcterms:created>
  <dcterms:modified xsi:type="dcterms:W3CDTF">2024-03-28T05:17:47Z</dcterms:modified>
</cp:coreProperties>
</file>