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C7EBDDF-0C5B-40DD-9F02-F5C9289CA04D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DA8F2A4-2FBA-4B6C-B0A0-C043CAA5F8A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EBDDF-0C5B-40DD-9F02-F5C9289CA04D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A8F2A4-2FBA-4B6C-B0A0-C043CAA5F8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C7EBDDF-0C5B-40DD-9F02-F5C9289CA04D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DA8F2A4-2FBA-4B6C-B0A0-C043CAA5F8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EBDDF-0C5B-40DD-9F02-F5C9289CA04D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A8F2A4-2FBA-4B6C-B0A0-C043CAA5F8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C7EBDDF-0C5B-40DD-9F02-F5C9289CA04D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DA8F2A4-2FBA-4B6C-B0A0-C043CAA5F8A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EBDDF-0C5B-40DD-9F02-F5C9289CA04D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A8F2A4-2FBA-4B6C-B0A0-C043CAA5F8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EBDDF-0C5B-40DD-9F02-F5C9289CA04D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A8F2A4-2FBA-4B6C-B0A0-C043CAA5F8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EBDDF-0C5B-40DD-9F02-F5C9289CA04D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A8F2A4-2FBA-4B6C-B0A0-C043CAA5F8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C7EBDDF-0C5B-40DD-9F02-F5C9289CA04D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A8F2A4-2FBA-4B6C-B0A0-C043CAA5F8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EBDDF-0C5B-40DD-9F02-F5C9289CA04D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A8F2A4-2FBA-4B6C-B0A0-C043CAA5F8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EBDDF-0C5B-40DD-9F02-F5C9289CA04D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A8F2A4-2FBA-4B6C-B0A0-C043CAA5F8A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C7EBDDF-0C5B-40DD-9F02-F5C9289CA04D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DA8F2A4-2FBA-4B6C-B0A0-C043CAA5F8A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Педсовет «Безопасность и здоровье наших детей»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МБДОУ «</a:t>
            </a:r>
            <a:r>
              <a:rPr lang="ru-RU" dirty="0" err="1" smtClean="0">
                <a:solidFill>
                  <a:schemeClr val="tx1"/>
                </a:solidFill>
              </a:rPr>
              <a:t>Каргасокский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</a:t>
            </a:r>
            <a:r>
              <a:rPr lang="ru-RU" dirty="0" smtClean="0">
                <a:solidFill>
                  <a:schemeClr val="tx1"/>
                </a:solidFill>
              </a:rPr>
              <a:t>/с№3»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Старший воспитатель: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Вершинина Н.В.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такое </a:t>
            </a:r>
            <a:r>
              <a:rPr lang="ru-RU" b="1" dirty="0"/>
              <a:t>безопасность</a:t>
            </a:r>
            <a:r>
              <a:rPr lang="ru-RU" dirty="0"/>
              <a:t>?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Безопасность</a:t>
            </a:r>
            <a:r>
              <a:rPr lang="ru-RU" dirty="0"/>
              <a:t> - это не только обучение детей </a:t>
            </a:r>
            <a:r>
              <a:rPr lang="ru-RU" b="1" dirty="0"/>
              <a:t>основам здорового образа жизни</a:t>
            </a:r>
            <a:r>
              <a:rPr lang="ru-RU" dirty="0"/>
              <a:t>, не только осторожное и правильное поведение детей в тех или иных ситуациях. А так же и </a:t>
            </a:r>
            <a:r>
              <a:rPr lang="ru-RU" b="1" dirty="0" smtClean="0"/>
              <a:t>безопасность </a:t>
            </a:r>
            <a:r>
              <a:rPr lang="ru-RU" dirty="0" smtClean="0"/>
              <a:t>образовательного </a:t>
            </a:r>
            <a:r>
              <a:rPr lang="ru-RU" dirty="0"/>
              <a:t>процесса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Назовите </a:t>
            </a:r>
            <a:r>
              <a:rPr lang="ru-RU" b="1" dirty="0"/>
              <a:t>безопасные</a:t>
            </a:r>
            <a:r>
              <a:rPr lang="ru-RU" dirty="0"/>
              <a:t> условия пребывания детей в детском саду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 </a:t>
            </a:r>
            <a:r>
              <a:rPr lang="ru-RU" b="1" dirty="0"/>
              <a:t>Безопасная среда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/>
              <a:t>Правильное хранение различных материалов, медикаментов</a:t>
            </a:r>
          </a:p>
          <a:p>
            <a:r>
              <a:rPr lang="ru-RU" dirty="0" smtClean="0"/>
              <a:t> </a:t>
            </a:r>
            <a:r>
              <a:rPr lang="ru-RU" dirty="0"/>
              <a:t>Мебель, подобранная по росту детей; маркировка мебели;</a:t>
            </a:r>
          </a:p>
          <a:p>
            <a:r>
              <a:rPr lang="ru-RU" dirty="0" smtClean="0"/>
              <a:t> </a:t>
            </a:r>
            <a:r>
              <a:rPr lang="ru-RU" dirty="0"/>
              <a:t>Маркировка постельного белья и полотенец;</a:t>
            </a:r>
          </a:p>
          <a:p>
            <a:r>
              <a:rPr lang="ru-RU" dirty="0" smtClean="0"/>
              <a:t>-Правильное </a:t>
            </a:r>
            <a:r>
              <a:rPr lang="ru-RU" dirty="0"/>
              <a:t>освещение.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/>
              <a:t> «ПЕДАГОГИЧЕСКИЕ СИТУАЦИИ»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1.Назовите </a:t>
            </a:r>
            <a:r>
              <a:rPr lang="ru-RU" dirty="0"/>
              <a:t>правила поведения при контакте с домашней и бродячей собакой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2.Назовите </a:t>
            </a:r>
            <a:r>
              <a:rPr lang="ru-RU" dirty="0"/>
              <a:t>правила поведения при встрече с незнакомцем?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3.Назовите </a:t>
            </a:r>
            <a:r>
              <a:rPr lang="ru-RU" dirty="0"/>
              <a:t>правила поведения при пожаре в квартире.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Психологическая разминка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Шуточная </a:t>
            </a:r>
            <a:r>
              <a:rPr lang="ru-RU" dirty="0"/>
              <a:t>сценка из сказки. </a:t>
            </a:r>
            <a:r>
              <a:rPr lang="ru-RU" i="1" dirty="0"/>
              <a:t>«Бабушка и Красная шапочка»</a:t>
            </a:r>
            <a:r>
              <a:rPr lang="ru-RU" dirty="0"/>
              <a:t> </a:t>
            </a:r>
            <a:r>
              <a:rPr lang="ru-RU" i="1" dirty="0"/>
              <a:t>(обыгрывают 2 воспитателя)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«Сказка ложь, да в ней намёк»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Справка по тематической проверке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Программное содержание, формы и методы работы с детьми разных возрастов по основам безопасности жизнедеятельности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Формирование основы безопасного поведения дошкольников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Выступление воспитателя подготовительной группы «Влияние природы на здоровье ребёнка и безопасность при общении с ней»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Анализ предметно развивающей среды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Смотр-конкурс уголков по обучению детей правилам безопасного поведения на дороге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Задачи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Активизировать деятельность педагогов в создании системы безопасной жизнедеятельности детского и взрослого коллективов ДОУ через интеграцию различных видов деятельности</a:t>
            </a:r>
          </a:p>
          <a:p>
            <a:r>
              <a:rPr lang="ru-RU" dirty="0" smtClean="0"/>
              <a:t>Поиск новых подходов к моделированию системы безопасности жизнедеятельности коллективов педагогов и дошкольников ДОУ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Пословицы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«У кого есть здоровье, есть и надежда, а у кого есть надежда, есть всё» (арабская пословица)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«Здоровье-это то, что люди больше всего стремятся сохранить и меньше всего берегут» А.Ж. Лабрюйер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 algn="ctr">
              <a:buNone/>
            </a:pPr>
            <a:r>
              <a:rPr lang="ru-RU" dirty="0" smtClean="0"/>
              <a:t>Цитаты о здоровье великих людей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Игра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«Гимнастика для ума»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/>
              <a:t>Мозговой штурм</a:t>
            </a:r>
            <a:endParaRPr lang="ru-RU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опасность?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Опасность </a:t>
            </a:r>
            <a:r>
              <a:rPr lang="ru-RU" dirty="0"/>
              <a:t>– центральное понятие </a:t>
            </a:r>
            <a:r>
              <a:rPr lang="ru-RU" b="1" dirty="0"/>
              <a:t>безопасности жизнедеятельности</a:t>
            </a:r>
            <a:r>
              <a:rPr lang="ru-RU" dirty="0"/>
              <a:t>, она носит скрытый характер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Признаки, </a:t>
            </a:r>
            <a:r>
              <a:rPr lang="ru-RU" sz="3600" dirty="0"/>
              <a:t>которые определяют </a:t>
            </a:r>
            <a:r>
              <a:rPr lang="ru-RU" sz="3600" dirty="0" smtClean="0"/>
              <a:t>опасность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• Угроза для </a:t>
            </a:r>
            <a:r>
              <a:rPr lang="ru-RU" b="1" dirty="0"/>
              <a:t>жизни</a:t>
            </a:r>
            <a:r>
              <a:rPr lang="ru-RU" dirty="0"/>
              <a:t>;</a:t>
            </a:r>
          </a:p>
          <a:p>
            <a:r>
              <a:rPr lang="ru-RU" dirty="0"/>
              <a:t>• Возможность нанесения ущерба здоровью;</a:t>
            </a:r>
          </a:p>
          <a:p>
            <a:r>
              <a:rPr lang="ru-RU" dirty="0"/>
              <a:t>• Нарушение условий нормального функционирования органов и систем человека.</a:t>
            </a:r>
          </a:p>
          <a:p>
            <a:r>
              <a:rPr lang="ru-RU" dirty="0"/>
              <a:t>Ряд опасностей, связанных с местом пребывания </a:t>
            </a:r>
            <a:r>
              <a:rPr lang="ru-RU" u="sng" dirty="0"/>
              <a:t>человека</a:t>
            </a:r>
            <a:r>
              <a:rPr lang="ru-RU" dirty="0"/>
              <a:t>:</a:t>
            </a:r>
          </a:p>
          <a:p>
            <a:r>
              <a:rPr lang="ru-RU" dirty="0"/>
              <a:t>• Опасности дома;</a:t>
            </a:r>
          </a:p>
          <a:p>
            <a:r>
              <a:rPr lang="ru-RU" dirty="0"/>
              <a:t>• Опасности на дороге и улице;</a:t>
            </a:r>
          </a:p>
          <a:p>
            <a:r>
              <a:rPr lang="ru-RU" dirty="0"/>
              <a:t>• Опасности на природе;</a:t>
            </a:r>
          </a:p>
          <a:p>
            <a:r>
              <a:rPr lang="ru-RU" dirty="0"/>
              <a:t>• Опасности в общении с незнакомыми людьми.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41</TotalTime>
  <Words>242</Words>
  <Application>Microsoft Office PowerPoint</Application>
  <PresentationFormat>Экран (4:3)</PresentationFormat>
  <Paragraphs>52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Изящная</vt:lpstr>
      <vt:lpstr>Педсовет «Безопасность и здоровье наших детей»</vt:lpstr>
      <vt:lpstr>Цель</vt:lpstr>
      <vt:lpstr>Задачи </vt:lpstr>
      <vt:lpstr>Пословицы</vt:lpstr>
      <vt:lpstr>Домашнее задание</vt:lpstr>
      <vt:lpstr>Игра</vt:lpstr>
      <vt:lpstr>Слайд 7</vt:lpstr>
      <vt:lpstr>Что такое опасность?</vt:lpstr>
      <vt:lpstr>Признаки, которые определяют опасность </vt:lpstr>
      <vt:lpstr>Что такое безопасность? </vt:lpstr>
      <vt:lpstr>Слайд 11</vt:lpstr>
      <vt:lpstr>Слайд 12</vt:lpstr>
      <vt:lpstr> «ПЕДАГОГИЧЕСКИЕ СИТУАЦИИ» </vt:lpstr>
      <vt:lpstr>Слайд 14</vt:lpstr>
      <vt:lpstr>Слайд 15</vt:lpstr>
      <vt:lpstr>Психологическая разминка</vt:lpstr>
      <vt:lpstr>Слайд 17</vt:lpstr>
      <vt:lpstr>Слайд 18</vt:lpstr>
      <vt:lpstr>Слайд 19</vt:lpstr>
      <vt:lpstr>Слайд 20</vt:lpstr>
      <vt:lpstr>Анализ предметно развивающей среды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Педсовет «Безопасность и здоровье наших детей</dc:title>
  <dc:creator>Вершинина</dc:creator>
  <cp:lastModifiedBy>Вершинина </cp:lastModifiedBy>
  <cp:revision>4</cp:revision>
  <dcterms:created xsi:type="dcterms:W3CDTF">2019-12-05T05:13:28Z</dcterms:created>
  <dcterms:modified xsi:type="dcterms:W3CDTF">2019-12-05T05:54:51Z</dcterms:modified>
</cp:coreProperties>
</file>