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A2682-9046-47E5-AE87-5938CB66FCBE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74FCC-5328-4E4A-96A4-FCEF78BA1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00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отчёт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74FCC-5328-4E4A-96A4-FCEF78BA12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58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9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23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96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35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10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89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32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69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52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63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646B-445D-489D-BD15-A8BC57A6EAF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DE41-BBE8-4053-81CB-E8FA8702D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66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41826"/>
            <a:ext cx="863903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№3»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отчёт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 занятие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мотивам сказки «Колобок»</a:t>
            </a:r>
            <a:endParaRPr lang="ru-RU" sz="3200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дети 4-5 лет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Типсина Н.М.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Каргасок-2025г.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1" y="727733"/>
            <a:ext cx="8420670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формирование правильного произношения звука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Коррекционно-образовательные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Уточнять и закреплять звук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материале слов, загадок, стихов и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Обогащать и пополнить активный словарь.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артикуляционную, мелкую и общую моторику.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Активизировать воображение, логическое мышление, память, посредством припоминания  сказки «Колобок», решением проблемных ситуаций по ходу занятия.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Коррекционно-воспитательные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культуру общения, доброжелательное отношение, стремление прийти на помощь сказочным героям.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26" y="188797"/>
            <a:ext cx="8584442" cy="252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Путешествие по сказке с Колобком</a:t>
            </a: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загадку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съесть хотели все,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попал он в пасть к лисе.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Сдобный, маленький клубок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сказке звался...(Колобок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Колобка с Зайцем </a:t>
            </a:r>
            <a:endParaRPr lang="ru-RU" sz="8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1144751">
            <a:off x="206252" y="3050207"/>
            <a:ext cx="4135243" cy="3398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 rot="372474">
            <a:off x="4137128" y="3187208"/>
            <a:ext cx="4748331" cy="3272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573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79" y="491320"/>
            <a:ext cx="8830101" cy="597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Артикуляционная гимнастика  </a:t>
            </a:r>
            <a:endParaRPr lang="ru-RU" sz="8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RU" sz="8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 Колобок зайца и хотел спеть ему песенку, но не смог, язычок его не слушался.  Дети помогают Колобку научится делать гимнастику для язычка. </a:t>
            </a:r>
          </a:p>
          <a:p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встал,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зубки побежал.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влево, влево, вправо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зубки он умело.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Пополощем ротик,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чистюля язычок.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по порядку,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зарядку.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расчёску взял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причёсываться стал.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язык наш мяч,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в футбольный матч.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Забил язычок гол в ворота,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качели и стал качаться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21373" y="1895649"/>
            <a:ext cx="5145207" cy="446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782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097" y="883203"/>
            <a:ext cx="34184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Колобка с волком.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Уточнение и закрепление звука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словах.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Катится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Колобок по дороге, а на встречу Волк, который заблудился в лесу.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помогают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волку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называют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предметы, встречающиеся у него на пути.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258252" y="709181"/>
            <a:ext cx="4638115" cy="5806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601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892" y="132644"/>
            <a:ext cx="78338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Колобка 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медведем.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помогают собрать рассыпанные медведем картинки половинки,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обогащают словарь, развивают мелкую моторику рук.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215664" y="1996617"/>
            <a:ext cx="5097441" cy="4174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281982" y="1948142"/>
            <a:ext cx="5097444" cy="42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87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3" y="511687"/>
            <a:ext cx="86663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Колобка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Лисой 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грустная и печальная, потому что у неё болела спина.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помогают научится Лисе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гимнастику и массаж для здоровья.  </a:t>
            </a:r>
          </a:p>
          <a:p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Дашенька-лиса проснулась,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ладко-сладко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потянулась,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тянуться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носочках вверх.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нежно улыбнулась,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смотрят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и улыбаются.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ладошками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пошлёпала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немножко,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похлопывание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щекам.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гладить, ручки, ножки,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гладят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и ноги.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бока совсем немножко.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красавица лиса!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же хороша!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поясе, 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улыбаются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81" b="100000" l="14638" r="805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4658" flipH="1">
            <a:off x="4711367" y="1640480"/>
            <a:ext cx="3336877" cy="50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4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6" y="149831"/>
            <a:ext cx="8065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Сказки любят все на свете, любят взрослые и дети.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Сказки любят нас добру и прилежному труду.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Говорят, как надо жить, чтобы всем дружить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дети закрепили правильное произношение звука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045" y="1719611"/>
            <a:ext cx="7328848" cy="4940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0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161</Words>
  <Application>Microsoft Office PowerPoint</Application>
  <PresentationFormat>Экран (4:3)</PresentationFormat>
  <Paragraphs>84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Типсина</dc:creator>
  <cp:lastModifiedBy>New</cp:lastModifiedBy>
  <cp:revision>22</cp:revision>
  <dcterms:created xsi:type="dcterms:W3CDTF">2025-01-18T10:30:41Z</dcterms:created>
  <dcterms:modified xsi:type="dcterms:W3CDTF">2025-01-20T06:25:13Z</dcterms:modified>
</cp:coreProperties>
</file>