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A2682-9046-47E5-AE87-5938CB66FCBE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74FCC-5328-4E4A-96A4-FCEF78BA12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0003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Фото отчёт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74FCC-5328-4E4A-96A4-FCEF78BA127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6582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646B-445D-489D-BD15-A8BC57A6EAFF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DE41-BBE8-4053-81CB-E8FA8702DC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090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646B-445D-489D-BD15-A8BC57A6EAFF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DE41-BBE8-4053-81CB-E8FA8702DC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7236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646B-445D-489D-BD15-A8BC57A6EAFF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DE41-BBE8-4053-81CB-E8FA8702DC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6963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646B-445D-489D-BD15-A8BC57A6EAFF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DE41-BBE8-4053-81CB-E8FA8702DC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4359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646B-445D-489D-BD15-A8BC57A6EAFF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DE41-BBE8-4053-81CB-E8FA8702DC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4105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646B-445D-489D-BD15-A8BC57A6EAFF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DE41-BBE8-4053-81CB-E8FA8702DC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5898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646B-445D-489D-BD15-A8BC57A6EAFF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DE41-BBE8-4053-81CB-E8FA8702DC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5324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646B-445D-489D-BD15-A8BC57A6EAFF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DE41-BBE8-4053-81CB-E8FA8702DC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3698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646B-445D-489D-BD15-A8BC57A6EAFF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DE41-BBE8-4053-81CB-E8FA8702DC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4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646B-445D-489D-BD15-A8BC57A6EAFF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DE41-BBE8-4053-81CB-E8FA8702DC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4523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646B-445D-489D-BD15-A8BC57A6EAFF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DE41-BBE8-4053-81CB-E8FA8702DC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8636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0646B-445D-489D-BD15-A8BC57A6EAFF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DE41-BBE8-4053-81CB-E8FA8702DC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9660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251" y="241826"/>
            <a:ext cx="8639033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Каргасокский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№3»</a:t>
            </a: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 отчёт</a:t>
            </a: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Игровое занятие </a:t>
            </a: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мотивам сказки «Колобок»</a:t>
            </a:r>
            <a:endParaRPr lang="ru-RU" sz="3200" i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Участники: дети 4-5 лет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Учитель-логопед: Типсина Н.М.</a:t>
            </a:r>
          </a:p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Каргасок-2025г.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096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3081" y="727733"/>
            <a:ext cx="8420670" cy="562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u="sng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формирование правильного произношения звука </a:t>
            </a:r>
            <a:r>
              <a:rPr lang="ru-RU" sz="2400" b="1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u="sng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2400" u="sng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Коррекционно-образовательные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Уточнять и закреплять звук </a:t>
            </a:r>
            <a:r>
              <a:rPr lang="ru-RU" sz="2400" b="1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материале слов, загадок, стихов и </a:t>
            </a:r>
            <a:r>
              <a:rPr lang="ru-RU" sz="24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чистоговорок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Обогащать и пополнить активный словарь.</a:t>
            </a:r>
            <a:endPara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2400" u="sng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Коррекционно-развивающие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Развивать артикуляционную, мелкую и общую моторику.</a:t>
            </a:r>
            <a:endPara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Активизировать воображение, логическое мышление, память, посредством припоминания  сказки «Колобок», решением проблемных ситуаций по ходу занятия.</a:t>
            </a:r>
            <a:endPara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2400" u="sng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Коррекционно-воспитательные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Воспитывать культуру общения, доброжелательное отношение, стремление прийти на помощь сказочным героям.</a:t>
            </a:r>
            <a:endPara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609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26" y="188797"/>
            <a:ext cx="8584442" cy="2529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Путешествие по сказке с Колобком</a:t>
            </a:r>
            <a:endParaRPr lang="ru-RU" sz="8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Отгадай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загадку</a:t>
            </a:r>
            <a:r>
              <a:rPr lang="ru-RU" sz="2000" u="sng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Его съесть хотели все,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 попал он в пасть к лисе.</a:t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Сдобный, маленький клубок</a:t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сказке звался...(Колобок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Встреча Колобка с Зайцем </a:t>
            </a:r>
            <a:endParaRPr lang="ru-RU" sz="800" b="1" i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/>
        </p:blipFill>
        <p:spPr>
          <a:xfrm rot="21144751">
            <a:off x="206252" y="3050207"/>
            <a:ext cx="4135243" cy="33982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/>
          <a:srcRect/>
          <a:stretch/>
        </p:blipFill>
        <p:spPr>
          <a:xfrm rot="372474">
            <a:off x="4137128" y="3187208"/>
            <a:ext cx="4748331" cy="32722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75731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479" y="491320"/>
            <a:ext cx="8830101" cy="5974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Артикуляционная гимнастика  </a:t>
            </a:r>
            <a:endParaRPr lang="ru-RU" sz="800" b="1" i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endParaRPr lang="ru-RU" sz="800" b="1" i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Встретил Колобок зайца и хотел спеть ему песенку, но не смог, язычок его не слушался.  Дети помогают Колобку научится делать гимнастику для язычка. </a:t>
            </a:r>
          </a:p>
          <a:p>
            <a:endParaRPr lang="ru-RU" sz="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Язычок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утром встал,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чистить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зубки побежал. 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Вправо, влево, влево, вправо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чистит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зубки он умело.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Пополощем ротик,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чистюля язычок.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Дальше по порядку,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делает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зарядку.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Язычок расчёску взял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причёсываться стал.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теперь язык наш мяч,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играть в футбольный матч.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Забил язычок гол в ворота,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качели и стал качаться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821373" y="1895649"/>
            <a:ext cx="5145207" cy="44677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77828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6097" y="883203"/>
            <a:ext cx="341844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Встреча Колобка с волком. </a:t>
            </a:r>
          </a:p>
          <a:p>
            <a:pPr algn="ctr"/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Уточнение и закрепление звука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словах.</a:t>
            </a:r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Катится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Колобок по дороге, а на встречу Волк, который заблудился в лесу.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помогают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волку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найти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дорогу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домой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этого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правильно называют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предметы, встречающиеся у него на пути.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/>
          <a:srcRect/>
          <a:stretch/>
        </p:blipFill>
        <p:spPr>
          <a:xfrm>
            <a:off x="4258252" y="709181"/>
            <a:ext cx="4638115" cy="58063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26010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7892" y="132644"/>
            <a:ext cx="783387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Встреча Колобка с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медведем.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помогают собрать рассыпанные медведем картинки половинки,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обогащают словарь, развивают мелкую моторику рук.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-215664" y="1996617"/>
            <a:ext cx="5097441" cy="41747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4281982" y="1948142"/>
            <a:ext cx="5097444" cy="42717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8871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013" y="511687"/>
            <a:ext cx="866632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Встреча Колобка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Лисой </a:t>
            </a:r>
          </a:p>
          <a:p>
            <a:pPr algn="just"/>
            <a:endParaRPr lang="ru-RU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Ласа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 грустная и печальная, потому что у неё болела спина.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помогают научится Лисе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делать гимнастику и массаж для здоровья.  </a:t>
            </a:r>
          </a:p>
          <a:p>
            <a:endParaRPr lang="ru-RU" sz="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Утром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Дашенька-лиса проснулась,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ладко-сладко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потянулась, </a:t>
            </a:r>
          </a:p>
          <a:p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тянуться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носочках вверх.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Солнцу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нежно улыбнулась, </a:t>
            </a:r>
          </a:p>
          <a:p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смотрят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вверх и улыбаются.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потом ладошками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пошлёпала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немножко, </a:t>
            </a:r>
          </a:p>
          <a:p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похлопывание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щекам.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гладить, ручки, ножки,</a:t>
            </a:r>
          </a:p>
          <a:p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гладят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руки и ноги.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бока совсем немножко.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красавица лиса!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чего же хороша!</a:t>
            </a:r>
          </a:p>
          <a:p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руки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поясе, </a:t>
            </a:r>
            <a:endParaRPr lang="ru-RU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улыбаются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 другу.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581" b="100000" l="14638" r="805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204658" flipH="1">
            <a:off x="4711367" y="1640480"/>
            <a:ext cx="3336877" cy="501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946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9556" y="149831"/>
            <a:ext cx="80658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Сказки любят все на свете, любят взрослые и дети.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Сказки любят нас добру и прилежному труду.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Говорят, как надо жить, чтобы всем дружить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ctr"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 дети закрепили правильное произношение звука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8045" y="1719611"/>
            <a:ext cx="7328848" cy="49404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3707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</TotalTime>
  <Words>161</Words>
  <Application>Microsoft Office PowerPoint</Application>
  <PresentationFormat>Экран (4:3)</PresentationFormat>
  <Paragraphs>84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Типсина</dc:creator>
  <cp:lastModifiedBy>New</cp:lastModifiedBy>
  <cp:revision>22</cp:revision>
  <dcterms:created xsi:type="dcterms:W3CDTF">2025-01-18T10:30:41Z</dcterms:created>
  <dcterms:modified xsi:type="dcterms:W3CDTF">2025-01-20T06:25:13Z</dcterms:modified>
</cp:coreProperties>
</file>