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92" autoAdjust="0"/>
  </p:normalViewPr>
  <p:slideViewPr>
    <p:cSldViewPr>
      <p:cViewPr varScale="1">
        <p:scale>
          <a:sx n="113" d="100"/>
          <a:sy n="113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35460-21AC-4BBF-A175-E34B5C8B8754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9DD41-3D0D-4116-B247-076B3BE43E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89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9DD41-3D0D-4116-B247-076B3BE43E2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22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9DD41-3D0D-4116-B247-076B3BE43E2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92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77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89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70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45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96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55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95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23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65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52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CD10-8355-46B6-8725-63AFFC9E49BD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4A82-6D06-455E-BE17-DDB4722EA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9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ы к 23 февраля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51" y="268357"/>
            <a:ext cx="7620000" cy="647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412" y="188640"/>
            <a:ext cx="7342584" cy="12961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Развлечение к дню защитника Отечества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64807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Подготовила 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Музыкальный руководитель Галкина Л.А.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83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Вынос флага из зала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фоны к 23 февраля\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56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99644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387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ны к 23 февраля\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4161"/>
            <a:ext cx="8371656" cy="55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Наша Армия самая сильная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На </a:t>
            </a:r>
            <a:r>
              <a:rPr lang="ru-RU" sz="2800" dirty="0" smtClean="0"/>
              <a:t>защиту Родины</a:t>
            </a:r>
            <a:br>
              <a:rPr lang="ru-RU" sz="2800" dirty="0" smtClean="0"/>
            </a:br>
            <a:r>
              <a:rPr lang="ru-RU" sz="2800" dirty="0" smtClean="0"/>
              <a:t>В дождь и снегопад</a:t>
            </a:r>
            <a:br>
              <a:rPr lang="ru-RU" sz="2800" dirty="0" smtClean="0"/>
            </a:br>
            <a:r>
              <a:rPr lang="ru-RU" sz="2800" dirty="0" smtClean="0"/>
              <a:t>Каждый день выходит </a:t>
            </a:r>
            <a:br>
              <a:rPr lang="ru-RU" sz="2800" dirty="0" smtClean="0"/>
            </a:br>
            <a:r>
              <a:rPr lang="ru-RU" sz="2800" dirty="0" smtClean="0"/>
              <a:t>Доблестный солдат!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2747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556" y="1641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день защитника страны</a:t>
            </a:r>
            <a:br>
              <a:rPr lang="ru-RU" sz="3200" dirty="0" smtClean="0"/>
            </a:br>
            <a:r>
              <a:rPr lang="ru-RU" sz="3200" dirty="0" smtClean="0"/>
              <a:t>Все мы с вами вместе!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ны к 23 февраля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8760"/>
            <a:ext cx="8424936" cy="544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фото 23 февраля\Screenshot_20230227-003505_Video Play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0453">
            <a:off x="813023" y="1410602"/>
            <a:ext cx="3408597" cy="51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фото 23 февраля\Screenshot_20230227-003413_Video Play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6973">
            <a:off x="5220072" y="1380280"/>
            <a:ext cx="30963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3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Admin\Desktop\фоны к 23 февраля\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99388" cy="53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Тобой гордится вся семья</a:t>
            </a:r>
            <a:br>
              <a:rPr lang="ru-RU" sz="2000" dirty="0" smtClean="0"/>
            </a:br>
            <a:r>
              <a:rPr lang="ru-RU" sz="2000" dirty="0" smtClean="0"/>
              <a:t>Горжусь в особенности я</a:t>
            </a:r>
            <a:br>
              <a:rPr lang="ru-RU" sz="2000" dirty="0" smtClean="0"/>
            </a:br>
            <a:r>
              <a:rPr lang="ru-RU" sz="2000" dirty="0" smtClean="0"/>
              <a:t>Ты мудрый дашь всегда совет</a:t>
            </a:r>
            <a:br>
              <a:rPr lang="ru-RU" sz="2000" dirty="0" smtClean="0"/>
            </a:br>
            <a:r>
              <a:rPr lang="ru-RU" sz="2000" dirty="0" smtClean="0"/>
              <a:t>Умнее папы в мире нет!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3441">
            <a:off x="627841" y="1915688"/>
            <a:ext cx="3312368" cy="454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384376" cy="47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132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08" y="26064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Испытание для командиров </a:t>
            </a:r>
            <a:r>
              <a:rPr lang="ru-RU" sz="2400" b="1" i="1" dirty="0" smtClean="0">
                <a:solidFill>
                  <a:schemeClr val="tx2"/>
                </a:solidFill>
              </a:rPr>
              <a:t>«Поднять якорь»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фоны к 23 февраля\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30" y="1196752"/>
            <a:ext cx="877095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83" y="1484784"/>
            <a:ext cx="303850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55861"/>
            <a:ext cx="31683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59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Якоря подняли</a:t>
            </a:r>
            <a:r>
              <a:rPr lang="ru-RU" sz="3200" dirty="0">
                <a:solidFill>
                  <a:schemeClr val="tx2"/>
                </a:solidFill>
              </a:rPr>
              <a:t>,</a:t>
            </a:r>
            <a:r>
              <a:rPr lang="ru-RU" sz="3200" dirty="0" smtClean="0">
                <a:solidFill>
                  <a:schemeClr val="tx2"/>
                </a:solidFill>
              </a:rPr>
              <a:t> корабли поплыли. Гонки кораблей.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фоны к 23 февраля\1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58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3513">
            <a:off x="911475" y="1206446"/>
            <a:ext cx="3891457" cy="519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516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тренировках каждый день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Попасть стараемся в мишень!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C:\Users\Admin\Desktop\фоны к 23 февраля\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9019"/>
            <a:ext cx="85689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9864">
            <a:off x="781946" y="1442867"/>
            <a:ext cx="3168352" cy="480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0897">
            <a:off x="5166571" y="1493031"/>
            <a:ext cx="3188948" cy="478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820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dmin\Desktop\фоны к 23 февраля\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59701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Заменит робота-машину—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Сам обезвредит бомбу, мину…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5208"/>
            <a:ext cx="4334211" cy="286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7"/>
            <a:ext cx="3960440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218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Пограничники не спят,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посту всегда стоят.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фоны к 23 февраля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14" y="1107624"/>
            <a:ext cx="8208912" cy="56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22" y="1196752"/>
            <a:ext cx="2784742" cy="474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615858" cy="474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6642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2200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56</Words>
  <Application>Microsoft Office PowerPoint</Application>
  <PresentationFormat>Экран (4:3)</PresentationFormat>
  <Paragraphs>14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Развлечение к дню защитника Отечества</vt:lpstr>
      <vt:lpstr>Наша Армия самая сильная</vt:lpstr>
      <vt:lpstr>В день защитника страны Все мы с вами вместе!</vt:lpstr>
      <vt:lpstr>Тобой гордится вся семья Горжусь в особенности я Ты мудрый дашь всегда совет Умнее папы в мире нет!</vt:lpstr>
      <vt:lpstr>Испытание для командиров «Поднять якорь»</vt:lpstr>
      <vt:lpstr>Якоря подняли, корабли поплыли. Гонки кораблей.</vt:lpstr>
      <vt:lpstr>На тренировках каждый день Попасть стараемся в мишень!</vt:lpstr>
      <vt:lpstr>Заменит робота-машину— Сам обезвредит бомбу, мину…</vt:lpstr>
      <vt:lpstr>Пограничники не спят, На посту всегда стоят.</vt:lpstr>
      <vt:lpstr>Вынос флага из зала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к дню защитника Отечества</dc:title>
  <dc:creator>Admin</dc:creator>
  <cp:lastModifiedBy>New</cp:lastModifiedBy>
  <cp:revision>16</cp:revision>
  <dcterms:created xsi:type="dcterms:W3CDTF">2023-02-26T16:42:12Z</dcterms:created>
  <dcterms:modified xsi:type="dcterms:W3CDTF">2023-02-28T07:26:49Z</dcterms:modified>
</cp:coreProperties>
</file>