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2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962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702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1280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097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737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52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164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067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091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115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684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960F4-2FB4-460C-8860-71908983E03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E92DA-160D-4493-A0D1-0E530E0C7C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338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82982" y="1376219"/>
            <a:ext cx="74260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b="1" dirty="0" smtClean="0"/>
              <a:t>МБДОУ «Каргасокский </a:t>
            </a:r>
            <a:r>
              <a:rPr lang="ru-RU" sz="3200" b="1" dirty="0" err="1" smtClean="0"/>
              <a:t>д</a:t>
            </a:r>
            <a:r>
              <a:rPr lang="ru-RU" sz="3200" b="1" dirty="0" smtClean="0"/>
              <a:t>/с№3»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«Подвижные </a:t>
            </a:r>
            <a:r>
              <a:rPr lang="ru-RU" sz="3200" b="1" dirty="0">
                <a:solidFill>
                  <a:srgbClr val="FF0000"/>
                </a:solidFill>
              </a:rPr>
              <a:t>игры и эстафеты по правилам дорожного движения на занятиях физической культуры в детском </a:t>
            </a:r>
            <a:r>
              <a:rPr lang="ru-RU" sz="3200" b="1" dirty="0" smtClean="0">
                <a:solidFill>
                  <a:srgbClr val="FF0000"/>
                </a:solidFill>
              </a:rPr>
              <a:t>саду»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2000" b="1" dirty="0" smtClean="0"/>
              <a:t>Составила воспитатель: Добрынина А.В.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870510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38036" y="1268074"/>
            <a:ext cx="872836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cs typeface="Times New Roman" pitchFamily="18" charset="0"/>
              </a:rPr>
              <a:t>Подвижные игры помогают дать дошкольникам знания по правилам движения в занимательной форме, прививать им умения и навыки правильного поведения на улице, вызвать интерес к движению транспорта и пешеходов, к самому транспорту, уважение к труду водителей транспортных средств, к работе сотрудников ГАИ</a:t>
            </a:r>
            <a:r>
              <a:rPr lang="ru-RU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  <a:r>
              <a:rPr lang="ru-RU" b="1" i="1" dirty="0">
                <a:solidFill>
                  <a:srgbClr val="002060"/>
                </a:solidFill>
              </a:rPr>
              <a:t/>
            </a:r>
            <a:br>
              <a:rPr lang="ru-RU" b="1" i="1" dirty="0">
                <a:solidFill>
                  <a:srgbClr val="002060"/>
                </a:solidFill>
              </a:rPr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2332181" y="2890981"/>
            <a:ext cx="7417570" cy="25501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281473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616363" y="1434099"/>
            <a:ext cx="87283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Игра приучает ребенка при взаимодействии со сверстниками в коллективе, подчинять свои интересы интересам </a:t>
            </a:r>
            <a:r>
              <a:rPr lang="ru-RU" sz="2000" b="1" dirty="0" smtClean="0">
                <a:solidFill>
                  <a:srgbClr val="002060"/>
                </a:solidFill>
              </a:rPr>
              <a:t>окружающих.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35822" y="2449247"/>
            <a:ext cx="4027669" cy="30325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0" y="2449247"/>
            <a:ext cx="3984650" cy="30002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667515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45673" y="1341827"/>
            <a:ext cx="88946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Обучать ПДД детей нужно с раннего возраста. Но чтение книги с правилами покажется ребенку скучным занятием и знания не отложатся в его голове. Для того чтобы дети лучше запоминали информацию, нужно проводить игры, которые основываются на ПДД</a:t>
            </a:r>
            <a:r>
              <a:rPr lang="en-GB" sz="2000" b="1" dirty="0">
                <a:solidFill>
                  <a:schemeClr val="accent5">
                    <a:lumMod val="75000"/>
                  </a:schemeClr>
                </a:solidFill>
                <a:cs typeface="Times New Roman" pitchFamily="16" charset="0"/>
              </a:rPr>
              <a:t>.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819564" y="2665266"/>
            <a:ext cx="4113002" cy="29531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4473" y="2665266"/>
            <a:ext cx="3886843" cy="29265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7398365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03927" y="1268075"/>
            <a:ext cx="9347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Любое развлечение по ПДД для детей— это возможность весело и с пользой провести время.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Проводя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такие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игры,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чтобы ребенок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запоминает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всю полученную информацию. Также, развлечение может подтолкнуть детей к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глубокому изучению ПДД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0274" y="2745403"/>
            <a:ext cx="4302526" cy="32395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6171848" y="2745403"/>
            <a:ext cx="4617350" cy="32395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38066155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5097" y="110837"/>
            <a:ext cx="1219200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2419925" y="1586324"/>
            <a:ext cx="3195785" cy="41261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6536138" y="2150812"/>
            <a:ext cx="3671307" cy="31846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320800" y="1222401"/>
            <a:ext cx="913476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Закончили развлечение подарками 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фликерами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и веселым флэш-мобом «Колёсики, колёсики и красивый руль» (СТАРШАЯ ГРУППА СОВЕТУЕТ ВСЕМ ЕГО СТАНЦЕВАТЬ!!!)</a:t>
            </a:r>
          </a:p>
        </p:txBody>
      </p:sp>
    </p:spTree>
    <p:extLst>
      <p:ext uri="{BB962C8B-B14F-4D97-AF65-F5344CB8AC3E}">
        <p14:creationId xmlns:p14="http://schemas.microsoft.com/office/powerpoint/2010/main" xmlns="" val="1521428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197</Words>
  <Application>Microsoft Office PowerPoint</Application>
  <PresentationFormat>Произвольный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New</cp:lastModifiedBy>
  <cp:revision>6</cp:revision>
  <dcterms:created xsi:type="dcterms:W3CDTF">2024-11-21T06:34:47Z</dcterms:created>
  <dcterms:modified xsi:type="dcterms:W3CDTF">2024-11-22T02:57:08Z</dcterms:modified>
</cp:coreProperties>
</file>