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0" name="AutoShape 2" descr="День семьи фон Изображения – скачать бесплатно на Freep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 descr="C:\Users\Андрей\Desktop\фоны\Без имен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2420888"/>
            <a:ext cx="91439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Мастер – класс  для родителей ко  </a:t>
            </a:r>
          </a:p>
          <a:p>
            <a:pPr algn="ctr"/>
            <a:r>
              <a:rPr lang="ru-RU" sz="3200" b="1" dirty="0" smtClean="0"/>
              <a:t>Дню семьи.</a:t>
            </a:r>
          </a:p>
          <a:p>
            <a:pPr algn="ctr"/>
            <a:r>
              <a:rPr lang="ru-RU" sz="3200" b="1" dirty="0" smtClean="0"/>
              <a:t>«Птички в гнездышке»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404664"/>
            <a:ext cx="57606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sz="2000" b="1" dirty="0" smtClean="0"/>
              <a:t> «</a:t>
            </a:r>
            <a:r>
              <a:rPr lang="ru-RU" sz="2000" b="1" dirty="0" err="1" smtClean="0"/>
              <a:t>Каргасокский</a:t>
            </a:r>
            <a:r>
              <a:rPr lang="ru-RU" sz="2000" b="1" dirty="0" smtClean="0"/>
              <a:t> детский сад №3»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96136" y="4581128"/>
            <a:ext cx="2664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Выполнил воспитатель: </a:t>
            </a:r>
            <a:r>
              <a:rPr lang="ru-RU" dirty="0" err="1" smtClean="0"/>
              <a:t>Жирнова</a:t>
            </a:r>
            <a:r>
              <a:rPr lang="ru-RU" dirty="0" smtClean="0"/>
              <a:t> Ю.А.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5877273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cs typeface="Times New Roman" pitchFamily="18" charset="0"/>
              </a:rPr>
              <a:t>Каргасок</a:t>
            </a:r>
            <a:r>
              <a:rPr lang="ru-RU" dirty="0" smtClean="0">
                <a:cs typeface="Times New Roman" pitchFamily="18" charset="0"/>
              </a:rPr>
              <a:t> 2024г.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18433" name="Picture 1" descr="C:\Users\Андрей\Downloads\IMG-20240515-WA0178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620688"/>
            <a:ext cx="3857625" cy="5661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932040" y="764704"/>
            <a:ext cx="36724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Ласточка всегда в полете,</a:t>
            </a:r>
            <a:br>
              <a:rPr lang="ru-RU" sz="2400" b="1" dirty="0" smtClean="0"/>
            </a:br>
            <a:r>
              <a:rPr lang="ru-RU" sz="2400" b="1" dirty="0" smtClean="0"/>
              <a:t>На земле вы не найдете</a:t>
            </a:r>
            <a:br>
              <a:rPr lang="ru-RU" sz="2400" b="1" dirty="0" smtClean="0"/>
            </a:br>
            <a:r>
              <a:rPr lang="ru-RU" sz="2400" b="1" dirty="0" smtClean="0"/>
              <a:t>Этой птички быстрокрылой.</a:t>
            </a:r>
            <a:br>
              <a:rPr lang="ru-RU" sz="2400" b="1" dirty="0" smtClean="0"/>
            </a:br>
            <a:r>
              <a:rPr lang="ru-RU" sz="2400" b="1" dirty="0" smtClean="0"/>
              <a:t>Скорость — ласточкина сила!</a:t>
            </a:r>
            <a:br>
              <a:rPr lang="ru-RU" sz="2400" b="1" dirty="0" smtClean="0"/>
            </a:br>
            <a:r>
              <a:rPr lang="ru-RU" sz="2400" b="1" dirty="0" smtClean="0"/>
              <a:t>На лету и ест, и пьет,</a:t>
            </a:r>
            <a:br>
              <a:rPr lang="ru-RU" sz="2400" b="1" dirty="0" smtClean="0"/>
            </a:br>
            <a:r>
              <a:rPr lang="ru-RU" sz="2400" b="1" dirty="0" smtClean="0"/>
              <a:t>Под карнизом гнезда вьет.</a:t>
            </a:r>
            <a:br>
              <a:rPr lang="ru-RU" sz="2400" b="1" dirty="0" smtClean="0"/>
            </a:br>
            <a:r>
              <a:rPr lang="ru-RU" sz="2400" b="1" dirty="0" smtClean="0"/>
              <a:t>Трепещите, комары,</a:t>
            </a:r>
            <a:br>
              <a:rPr lang="ru-RU" sz="2400" b="1" dirty="0" smtClean="0"/>
            </a:br>
            <a:r>
              <a:rPr lang="ru-RU" sz="2400" b="1" dirty="0" smtClean="0"/>
              <a:t>И живите до поры:</a:t>
            </a:r>
            <a:br>
              <a:rPr lang="ru-RU" sz="2400" b="1" dirty="0" smtClean="0"/>
            </a:br>
            <a:r>
              <a:rPr lang="ru-RU" sz="2400" b="1" dirty="0" smtClean="0"/>
              <a:t>Налетит на вас касатка —</a:t>
            </a:r>
            <a:br>
              <a:rPr lang="ru-RU" sz="2400" b="1" dirty="0" smtClean="0"/>
            </a:br>
            <a:r>
              <a:rPr lang="ru-RU" sz="2400" b="1" dirty="0" smtClean="0"/>
              <a:t>Ох, придется вам несладко!</a:t>
            </a:r>
            <a:endParaRPr lang="ru-RU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4" name="Picture 2" descr="C:\Users\Андрей\Downloads\IMG-20240515-WA0173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576" y="836712"/>
            <a:ext cx="3257953" cy="537321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499992" y="836712"/>
            <a:ext cx="3744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Насекомых, как и птиц,</a:t>
            </a:r>
            <a:br>
              <a:rPr lang="ru-RU" sz="2400" b="1" dirty="0" smtClean="0"/>
            </a:br>
            <a:r>
              <a:rPr lang="ru-RU" sz="2400" b="1" dirty="0" smtClean="0"/>
              <a:t>Место выкладки яиц.</a:t>
            </a:r>
            <a:br>
              <a:rPr lang="ru-RU" sz="2400" b="1" dirty="0" smtClean="0"/>
            </a:br>
            <a:r>
              <a:rPr lang="ru-RU" sz="2400" b="1" dirty="0" smtClean="0"/>
              <a:t>Чтоб не раздавил ездок,</a:t>
            </a:r>
            <a:br>
              <a:rPr lang="ru-RU" sz="2400" b="1" dirty="0" smtClean="0"/>
            </a:br>
            <a:r>
              <a:rPr lang="ru-RU" sz="2400" b="1" dirty="0" smtClean="0"/>
              <a:t>В чащу прячется гнездо.</a:t>
            </a:r>
            <a:endParaRPr lang="ru-RU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9" name="Picture 3" descr="C:\Users\Андрей\Desktop\фоны\Без имен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15616" y="1124744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Совместное творчество детей и родителей формирует хорошие доверительные отношения между ними, оказывает положительное влияние на развитие ребенка и приучает его сотрудничать. Творческий процесс стимулирует всестороннее развитие ребёнка.</a:t>
            </a:r>
            <a:endParaRPr lang="ru-RU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15616" y="764704"/>
            <a:ext cx="7128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Цель:</a:t>
            </a:r>
            <a:r>
              <a:rPr lang="ru-RU" sz="2400" dirty="0" smtClean="0"/>
              <a:t> способствовать установлению отношений партнерства и сотрудничества родителей с ребенком; создание условий для взаимодействия и сотрудничества.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492896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Задачи: </a:t>
            </a:r>
          </a:p>
          <a:p>
            <a:r>
              <a:rPr lang="ru-RU" sz="2400" dirty="0" smtClean="0"/>
              <a:t>-создать условия для эмоционального сближения членов семьи;</a:t>
            </a:r>
          </a:p>
          <a:p>
            <a:r>
              <a:rPr lang="ru-RU" sz="2400" dirty="0" smtClean="0"/>
              <a:t>-помочь родителям научиться  общаться со своим ребенком, адекватно оценивать его, определить оптимальные пути взаимодействия с ним;</a:t>
            </a:r>
          </a:p>
          <a:p>
            <a:r>
              <a:rPr lang="ru-RU" sz="2400" dirty="0" smtClean="0"/>
              <a:t>-просвещение родителей в вопросах воспитания и обучения дошкольников вовлекать родителей в жизнь детского сада.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645024"/>
            <a:ext cx="5040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Здесь на ветке чей-то дом</a:t>
            </a:r>
            <a:br>
              <a:rPr lang="ru-RU" sz="2400" b="1" dirty="0" smtClean="0"/>
            </a:br>
            <a:r>
              <a:rPr lang="ru-RU" sz="2400" b="1" dirty="0" smtClean="0"/>
              <a:t>Ни дверей в нем, ни окон,</a:t>
            </a:r>
            <a:br>
              <a:rPr lang="ru-RU" sz="2400" b="1" dirty="0" smtClean="0"/>
            </a:br>
            <a:r>
              <a:rPr lang="ru-RU" sz="2400" b="1" dirty="0" smtClean="0"/>
              <a:t>Но птенцам там жить тепло.</a:t>
            </a:r>
            <a:br>
              <a:rPr lang="ru-RU" sz="2400" b="1" dirty="0" smtClean="0"/>
            </a:br>
            <a:r>
              <a:rPr lang="ru-RU" sz="2400" b="1" dirty="0" smtClean="0"/>
              <a:t>Дом такой зовут гнездо.</a:t>
            </a:r>
            <a:endParaRPr lang="ru-RU" sz="2400" b="1" dirty="0"/>
          </a:p>
        </p:txBody>
      </p:sp>
      <p:sp>
        <p:nvSpPr>
          <p:cNvPr id="3074" name="AutoShape 2" descr="IMG-20240515-WA013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 descr="C:\Users\Андрей\Downloads\IMG-20240515-WA013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0" y="332656"/>
            <a:ext cx="4946600" cy="25702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5576" y="548680"/>
            <a:ext cx="61024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 большом гнезде на деревце</a:t>
            </a:r>
            <a:br>
              <a:rPr lang="ru-RU" sz="2400" b="1" dirty="0" smtClean="0"/>
            </a:br>
            <a:r>
              <a:rPr lang="ru-RU" sz="2400" b="1" dirty="0" smtClean="0"/>
              <a:t>Птенцов не сосчитать.</a:t>
            </a:r>
            <a:br>
              <a:rPr lang="ru-RU" sz="2400" b="1" dirty="0" smtClean="0"/>
            </a:br>
            <a:r>
              <a:rPr lang="ru-RU" sz="2400" b="1" dirty="0" smtClean="0"/>
              <a:t>Их накормить надеется</a:t>
            </a:r>
            <a:br>
              <a:rPr lang="ru-RU" sz="2400" b="1" dirty="0" smtClean="0"/>
            </a:br>
            <a:r>
              <a:rPr lang="ru-RU" sz="2400" b="1" dirty="0" err="1" smtClean="0"/>
              <a:t>Заботлиная</a:t>
            </a:r>
            <a:r>
              <a:rPr lang="ru-RU" sz="2400" b="1" dirty="0" smtClean="0"/>
              <a:t> мать.</a:t>
            </a:r>
            <a:endParaRPr lang="ru-RU" sz="2400" b="1" dirty="0"/>
          </a:p>
        </p:txBody>
      </p:sp>
      <p:sp>
        <p:nvSpPr>
          <p:cNvPr id="2050" name="AutoShape 2" descr="IMG-20240515-WA0167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 descr="C:\Users\Андрей\Downloads\IMG-20240515-WA0167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0" y="2636912"/>
            <a:ext cx="6696744" cy="3989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27584" y="476672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Насекомых, как и птиц,</a:t>
            </a:r>
            <a:br>
              <a:rPr lang="ru-RU" sz="2400" b="1" dirty="0" smtClean="0"/>
            </a:br>
            <a:r>
              <a:rPr lang="ru-RU" sz="2400" b="1" dirty="0" smtClean="0"/>
              <a:t>Место выкладки яиц.</a:t>
            </a:r>
            <a:br>
              <a:rPr lang="ru-RU" sz="2400" b="1" dirty="0" smtClean="0"/>
            </a:br>
            <a:r>
              <a:rPr lang="ru-RU" sz="2400" b="1" dirty="0" smtClean="0"/>
              <a:t>Чтоб не раздавил ездок,</a:t>
            </a:r>
            <a:br>
              <a:rPr lang="ru-RU" sz="2400" b="1" dirty="0" smtClean="0"/>
            </a:br>
            <a:r>
              <a:rPr lang="ru-RU" sz="2400" b="1" dirty="0" smtClean="0"/>
              <a:t>В чащу прячется гнездо.</a:t>
            </a:r>
            <a:endParaRPr lang="ru-RU" sz="2400" b="1" dirty="0"/>
          </a:p>
        </p:txBody>
      </p:sp>
      <p:pic>
        <p:nvPicPr>
          <p:cNvPr id="3" name="Picture 1" descr="C:\Users\Андрей\Downloads\IMG-20240515-WA0159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47664" y="2492896"/>
            <a:ext cx="5256584" cy="3507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1506" name="AutoShape 2" descr="IMG-20240515-WA0167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07" name="Picture 3" descr="C:\Users\Андрей\Downloads\IMG-20240515-WA0155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1196752"/>
            <a:ext cx="3857625" cy="5157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427984" y="1052736"/>
            <a:ext cx="41764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Гага — северная птица,</a:t>
            </a:r>
            <a:br>
              <a:rPr lang="ru-RU" sz="2400" b="1" dirty="0" smtClean="0"/>
            </a:br>
            <a:r>
              <a:rPr lang="ru-RU" sz="2400" b="1" dirty="0" smtClean="0"/>
              <a:t>На камнях она гнездится,</a:t>
            </a:r>
            <a:br>
              <a:rPr lang="ru-RU" sz="2400" b="1" dirty="0" smtClean="0"/>
            </a:br>
            <a:r>
              <a:rPr lang="ru-RU" sz="2400" b="1" dirty="0" smtClean="0"/>
              <a:t>Щиплет теплый пух из грудки,</a:t>
            </a:r>
            <a:br>
              <a:rPr lang="ru-RU" sz="2400" b="1" dirty="0" smtClean="0"/>
            </a:br>
            <a:r>
              <a:rPr lang="ru-RU" sz="2400" b="1" dirty="0" smtClean="0"/>
              <a:t>Чтоб согреть гнездо малютке.</a:t>
            </a:r>
            <a:endParaRPr lang="ru-RU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20481" name="Picture 1" descr="C:\Users\Андрей\Downloads\IMG-20240515-WA0165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1124744"/>
            <a:ext cx="4176464" cy="5301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95536" y="332656"/>
            <a:ext cx="4176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Средь листвы</a:t>
            </a:r>
            <a:br>
              <a:rPr lang="ru-RU" sz="2400" b="1" dirty="0" smtClean="0"/>
            </a:br>
            <a:r>
              <a:rPr lang="ru-RU" sz="2400" b="1" dirty="0" smtClean="0"/>
              <a:t>В местечке затаённом,</a:t>
            </a:r>
            <a:br>
              <a:rPr lang="ru-RU" sz="2400" b="1" dirty="0" smtClean="0"/>
            </a:br>
            <a:r>
              <a:rPr lang="ru-RU" sz="2400" b="1" dirty="0" smtClean="0"/>
              <a:t>На ветвях высокого ствола,</a:t>
            </a:r>
            <a:br>
              <a:rPr lang="ru-RU" sz="2400" b="1" dirty="0" smtClean="0"/>
            </a:br>
            <a:r>
              <a:rPr lang="ru-RU" sz="2400" b="1" dirty="0" smtClean="0"/>
              <a:t>Под прохладным пологом зелёным</a:t>
            </a:r>
            <a:br>
              <a:rPr lang="ru-RU" sz="2400" b="1" dirty="0" smtClean="0"/>
            </a:br>
            <a:r>
              <a:rPr lang="ru-RU" sz="2400" b="1" dirty="0" smtClean="0"/>
              <a:t>Пеночка гнездо себе свила.</a:t>
            </a:r>
            <a:br>
              <a:rPr lang="ru-RU" sz="2400" b="1" dirty="0" smtClean="0"/>
            </a:br>
            <a:r>
              <a:rPr lang="ru-RU" sz="2400" b="1" dirty="0" smtClean="0"/>
              <a:t>Рассыпают радостные трели</a:t>
            </a:r>
            <a:br>
              <a:rPr lang="ru-RU" sz="2400" b="1" dirty="0" smtClean="0"/>
            </a:br>
            <a:r>
              <a:rPr lang="ru-RU" sz="2400" b="1" dirty="0" smtClean="0"/>
              <a:t>Звонкие пернатые певцы,</a:t>
            </a:r>
            <a:br>
              <a:rPr lang="ru-RU" sz="2400" b="1" dirty="0" smtClean="0"/>
            </a:br>
            <a:r>
              <a:rPr lang="ru-RU" sz="2400" b="1" dirty="0" smtClean="0"/>
              <a:t>А в гнезде, как будто в колыбели,</a:t>
            </a:r>
            <a:br>
              <a:rPr lang="ru-RU" sz="2400" b="1" dirty="0" smtClean="0"/>
            </a:br>
            <a:r>
              <a:rPr lang="ru-RU" sz="2400" b="1" dirty="0" smtClean="0"/>
              <a:t>Дремлют желторотые птенцы.</a:t>
            </a:r>
            <a:endParaRPr lang="ru-RU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pic>
        <p:nvPicPr>
          <p:cNvPr id="19457" name="Picture 1" descr="C:\Users\Андрей\Downloads\IMG-20240515-WA0175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908720"/>
            <a:ext cx="3857625" cy="5445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499992" y="908720"/>
            <a:ext cx="3960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 обочины дороги</a:t>
            </a:r>
            <a:br>
              <a:rPr lang="ru-RU" sz="2400" b="1" dirty="0" smtClean="0"/>
            </a:br>
            <a:r>
              <a:rPr lang="ru-RU" sz="2400" b="1" dirty="0" smtClean="0"/>
              <a:t>Ходит аист длинноногий.</a:t>
            </a:r>
            <a:br>
              <a:rPr lang="ru-RU" sz="2400" b="1" dirty="0" smtClean="0"/>
            </a:br>
            <a:r>
              <a:rPr lang="ru-RU" sz="2400" b="1" dirty="0" smtClean="0"/>
              <a:t>Самый лучший из отцов,</a:t>
            </a:r>
            <a:br>
              <a:rPr lang="ru-RU" sz="2400" b="1" dirty="0" smtClean="0"/>
            </a:br>
            <a:r>
              <a:rPr lang="ru-RU" sz="2400" b="1" dirty="0" smtClean="0"/>
              <a:t>Ищет пищу для птенцов.</a:t>
            </a:r>
            <a:endParaRPr lang="ru-RU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5" name="Picture 1" descr="C:\Users\Андрей\Desktop\фоны\2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248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Средь листвы</a:t>
            </a:r>
            <a:br>
              <a:rPr lang="ru-RU" sz="2400" b="1" dirty="0" smtClean="0"/>
            </a:br>
            <a:r>
              <a:rPr lang="ru-RU" sz="2400" b="1" dirty="0" smtClean="0"/>
              <a:t>В местечке затаённом,</a:t>
            </a:r>
            <a:br>
              <a:rPr lang="ru-RU" sz="2400" b="1" dirty="0" smtClean="0"/>
            </a:br>
            <a:r>
              <a:rPr lang="ru-RU" sz="2400" b="1" dirty="0" smtClean="0"/>
              <a:t>На ветвях высокого ствола,</a:t>
            </a:r>
            <a:br>
              <a:rPr lang="ru-RU" sz="2400" b="1" dirty="0" smtClean="0"/>
            </a:br>
            <a:r>
              <a:rPr lang="ru-RU" sz="2400" b="1" dirty="0" smtClean="0"/>
              <a:t>Под прохладным пологом зелёным</a:t>
            </a:r>
            <a:br>
              <a:rPr lang="ru-RU" sz="2400" b="1" dirty="0" smtClean="0"/>
            </a:br>
            <a:r>
              <a:rPr lang="ru-RU" sz="2400" b="1" dirty="0" smtClean="0"/>
              <a:t>Пеночка гнездо себе свила.</a:t>
            </a:r>
            <a:br>
              <a:rPr lang="ru-RU" sz="2400" b="1" dirty="0" smtClean="0"/>
            </a:br>
            <a:r>
              <a:rPr lang="ru-RU" sz="2400" b="1" dirty="0" smtClean="0"/>
              <a:t>Рассыпают радостные трели</a:t>
            </a:r>
            <a:br>
              <a:rPr lang="ru-RU" sz="2400" b="1" dirty="0" smtClean="0"/>
            </a:br>
            <a:r>
              <a:rPr lang="ru-RU" sz="2400" b="1" dirty="0" smtClean="0"/>
              <a:t>Звонкие пернатые певцы,</a:t>
            </a:r>
            <a:br>
              <a:rPr lang="ru-RU" sz="2400" b="1" dirty="0" smtClean="0"/>
            </a:br>
            <a:r>
              <a:rPr lang="ru-RU" sz="2400" b="1" dirty="0" smtClean="0"/>
              <a:t>А в гнезде, как будто в колыбели,</a:t>
            </a:r>
            <a:br>
              <a:rPr lang="ru-RU" sz="2400" b="1" dirty="0" smtClean="0"/>
            </a:br>
            <a:r>
              <a:rPr lang="ru-RU" sz="2400" b="1" dirty="0" smtClean="0"/>
              <a:t>Дремлют желторотые птенцы.</a:t>
            </a:r>
            <a:endParaRPr lang="ru-RU" sz="2400" b="1" dirty="0"/>
          </a:p>
        </p:txBody>
      </p:sp>
      <p:pic>
        <p:nvPicPr>
          <p:cNvPr id="22530" name="Picture 2" descr="C:\Users\Андрей\Downloads\IMG-20240515-WA0171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476672"/>
            <a:ext cx="3514890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98</Words>
  <Application>Microsoft Office PowerPoint</Application>
  <PresentationFormat>Экран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New</cp:lastModifiedBy>
  <cp:revision>16</cp:revision>
  <dcterms:created xsi:type="dcterms:W3CDTF">2024-05-20T03:33:52Z</dcterms:created>
  <dcterms:modified xsi:type="dcterms:W3CDTF">2024-05-20T05:54:05Z</dcterms:modified>
</cp:coreProperties>
</file>