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7" r:id="rId3"/>
    <p:sldId id="265" r:id="rId4"/>
    <p:sldId id="278" r:id="rId5"/>
    <p:sldId id="293" r:id="rId6"/>
    <p:sldId id="294" r:id="rId7"/>
    <p:sldId id="295" r:id="rId8"/>
    <p:sldId id="296" r:id="rId9"/>
    <p:sldId id="297" r:id="rId10"/>
    <p:sldId id="301" r:id="rId11"/>
    <p:sldId id="298" r:id="rId12"/>
    <p:sldId id="299" r:id="rId13"/>
    <p:sldId id="300" r:id="rId14"/>
    <p:sldId id="281" r:id="rId15"/>
    <p:sldId id="302" r:id="rId16"/>
    <p:sldId id="303" r:id="rId17"/>
    <p:sldId id="304" r:id="rId18"/>
    <p:sldId id="307" r:id="rId19"/>
    <p:sldId id="306" r:id="rId20"/>
    <p:sldId id="309" r:id="rId21"/>
    <p:sldId id="305" r:id="rId22"/>
    <p:sldId id="286" r:id="rId23"/>
    <p:sldId id="279" r:id="rId24"/>
    <p:sldId id="310" r:id="rId25"/>
    <p:sldId id="291" r:id="rId26"/>
    <p:sldId id="312" r:id="rId27"/>
    <p:sldId id="290" r:id="rId28"/>
    <p:sldId id="308" r:id="rId29"/>
    <p:sldId id="280" r:id="rId30"/>
    <p:sldId id="282" r:id="rId31"/>
    <p:sldId id="284" r:id="rId32"/>
    <p:sldId id="283" r:id="rId33"/>
    <p:sldId id="287" r:id="rId34"/>
    <p:sldId id="288" r:id="rId35"/>
    <p:sldId id="311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10C4-F8E8-4937-BE41-F2BB10A3E11D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7307-3F4E-4140-85E0-33E8726CE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10C4-F8E8-4937-BE41-F2BB10A3E11D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7307-3F4E-4140-85E0-33E8726CE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10C4-F8E8-4937-BE41-F2BB10A3E11D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7307-3F4E-4140-85E0-33E8726CE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10C4-F8E8-4937-BE41-F2BB10A3E11D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7307-3F4E-4140-85E0-33E8726CE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10C4-F8E8-4937-BE41-F2BB10A3E11D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7307-3F4E-4140-85E0-33E8726CE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10C4-F8E8-4937-BE41-F2BB10A3E11D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7307-3F4E-4140-85E0-33E8726CE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10C4-F8E8-4937-BE41-F2BB10A3E11D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7307-3F4E-4140-85E0-33E8726CE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10C4-F8E8-4937-BE41-F2BB10A3E11D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7307-3F4E-4140-85E0-33E8726CE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10C4-F8E8-4937-BE41-F2BB10A3E11D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7307-3F4E-4140-85E0-33E8726CE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10C4-F8E8-4937-BE41-F2BB10A3E11D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7307-3F4E-4140-85E0-33E8726CE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10C4-F8E8-4937-BE41-F2BB10A3E11D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7307-3F4E-4140-85E0-33E8726CE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E10C4-F8E8-4937-BE41-F2BB10A3E11D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D7307-3F4E-4140-85E0-33E8726CE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55977" y="548680"/>
            <a:ext cx="4392487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92D05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МБДОУ </a:t>
            </a:r>
          </a:p>
          <a:p>
            <a:pPr algn="ctr"/>
            <a:r>
              <a:rPr lang="ru-RU" sz="2400" b="1" dirty="0" smtClean="0">
                <a:ln>
                  <a:solidFill>
                    <a:srgbClr val="92D05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2400" b="1" dirty="0" err="1" smtClean="0">
                <a:ln>
                  <a:solidFill>
                    <a:srgbClr val="92D05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Каргасокский</a:t>
            </a:r>
            <a:r>
              <a:rPr lang="ru-RU" sz="2400" b="1" dirty="0" smtClean="0">
                <a:ln>
                  <a:solidFill>
                    <a:srgbClr val="92D05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rgbClr val="92D05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д</a:t>
            </a:r>
            <a:r>
              <a:rPr lang="ru-RU" sz="2400" b="1" dirty="0" smtClean="0">
                <a:ln>
                  <a:solidFill>
                    <a:srgbClr val="92D05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/с №3»</a:t>
            </a:r>
            <a:endParaRPr lang="ru-RU" sz="2400" b="1" dirty="0">
              <a:ln>
                <a:solidFill>
                  <a:srgbClr val="92D05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2276872"/>
            <a:ext cx="5615673" cy="28623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Опыт работы базовых центров экологического образования </a:t>
            </a:r>
            <a:b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III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 уровня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8064" y="5107742"/>
            <a:ext cx="3856377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Вершинина Наталья Валерьевна, 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старший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воспитатель</a:t>
            </a:r>
          </a:p>
          <a:p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  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39" y="23199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3968" y="476672"/>
            <a:ext cx="4248472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Принцип «спирали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2130473"/>
            <a:ext cx="6192688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необходим для того, чтобы дети, возвращаясь к тем или иным объектам и явлениям природы, шли из года в год по восходящей, углубляя и расширяя представления и понятия, учась применять более сложные приемы и методы исследования. Следует подчеркнуть, что для детей дошкольного возраста характерны кратковременность интересов, неустойчивое внимание и утомляемость. Поэтому обращение к одной и той же теме несколько раз способствует развитию внимания детей и длительному сохранению интереса.</a:t>
            </a:r>
          </a:p>
        </p:txBody>
      </p:sp>
    </p:spTree>
    <p:extLst>
      <p:ext uri="{BB962C8B-B14F-4D97-AF65-F5344CB8AC3E}">
        <p14:creationId xmlns:p14="http://schemas.microsoft.com/office/powerpoint/2010/main" xmlns="" val="18555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1960" y="404664"/>
            <a:ext cx="4536504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Природоохранные акции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2132856"/>
            <a:ext cx="5688632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«Очистим </a:t>
            </a:r>
            <a:r>
              <a:rPr lang="ru-RU" sz="2400" b="1" dirty="0"/>
              <a:t>планету от мусора</a:t>
            </a:r>
            <a:r>
              <a:rPr lang="ru-RU" sz="2400" b="1" dirty="0" smtClean="0"/>
              <a:t>»; </a:t>
            </a:r>
            <a:endParaRPr lang="ru-RU" sz="24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 «Птичья столовая» (изготовление кормушек и подкормка птиц в зимнее время) </a:t>
            </a:r>
            <a:r>
              <a:rPr lang="ru-RU" sz="2400" b="1" dirty="0" smtClean="0"/>
              <a:t>;</a:t>
            </a:r>
            <a:endParaRPr lang="ru-RU" sz="24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«Чистое утро» (уборка территории) </a:t>
            </a:r>
            <a:r>
              <a:rPr lang="ru-RU" sz="2400" b="1" dirty="0" smtClean="0"/>
              <a:t>;</a:t>
            </a:r>
            <a:endParaRPr lang="ru-R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«День цветов» (создание цветочных </a:t>
            </a:r>
            <a:r>
              <a:rPr lang="ru-RU" sz="2400" b="1" dirty="0" smtClean="0"/>
              <a:t>клумб.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4773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383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260648"/>
            <a:ext cx="7200800" cy="16927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Акции </a:t>
            </a:r>
            <a:r>
              <a:rPr lang="ru-RU" sz="2400" b="1" dirty="0"/>
              <a:t>-социально значимые мероприятия, предпринимаемые для достижения единой цели, прежде всего для развития у детей и взрослых экологической </a:t>
            </a:r>
            <a:r>
              <a:rPr lang="ru-RU" sz="2400" b="1" dirty="0" smtClean="0"/>
              <a:t>культуры.</a:t>
            </a:r>
            <a:endParaRPr lang="ru-RU" sz="2400" b="1" dirty="0"/>
          </a:p>
        </p:txBody>
      </p:sp>
      <p:pic>
        <p:nvPicPr>
          <p:cNvPr id="4" name="Picture 3" descr="F:\фото акции\SAM_82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2285992"/>
            <a:ext cx="5463570" cy="4151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764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1\Desktop\фото20\DSC050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404664"/>
            <a:ext cx="4788000" cy="3610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1\Desktop\фото экология\осенний поход\SAM_27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2924944"/>
            <a:ext cx="4500000" cy="337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002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4083410" y="29158"/>
            <a:ext cx="4536504" cy="5143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5552" y="2780872"/>
            <a:ext cx="4032000" cy="30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11960" y="5286388"/>
            <a:ext cx="4536504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Ребята участвуют в акции «Каждой птичке по зернышку».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1304889" y="-144649"/>
            <a:ext cx="1728192" cy="2682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1\Desktop\фото20\DSC05275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2051720" y="620688"/>
            <a:ext cx="6984000" cy="4687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1520" y="692696"/>
            <a:ext cx="2376264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Походы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2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1\Desktop\фото20\DSC052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232648"/>
            <a:ext cx="457200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1\Desktop\фото20\DSC05185.JP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144000" y="2608890"/>
            <a:ext cx="4428000" cy="3831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1\Desktop\фото20\IMG_20190921_1510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27984" y="3449762"/>
            <a:ext cx="2448000" cy="326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042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1\Desktop\фото20\IMG_20190921_1554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188640"/>
            <a:ext cx="4140000" cy="5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1\Desktop\фото20\DSC052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1196" y="2989320"/>
            <a:ext cx="4392000" cy="329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1\Desktop\экология\дети и род\SAM_09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9440" y="90660"/>
            <a:ext cx="3744000" cy="280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821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8" y="476672"/>
            <a:ext cx="4608512" cy="10772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Экологическая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тропа</a:t>
            </a:r>
          </a:p>
          <a:p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E:\IMG_20191008_1455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7975" y="1841922"/>
            <a:ext cx="3564000" cy="4806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1\Desktop\фото20\IMG_20180926_1737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2" y="3672754"/>
            <a:ext cx="2232000" cy="297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99797" y="260648"/>
            <a:ext cx="3276000" cy="3612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331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1\Desktop\цветник\IMG-20190909-WA0026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3923928" y="404664"/>
            <a:ext cx="4788000" cy="4635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1\Desktop\поход\IMG_20190920_1154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844" y="1700808"/>
            <a:ext cx="3636000" cy="48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202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07904" y="476673"/>
            <a:ext cx="5184576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Всё хорошее в людях — из детства!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Как истоки добра пробудить?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Прикоснуться к природе всем сердцем: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Удивиться, узнать, полюбить!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Мы хотим, чтоб земля расцветала,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И росли, как цветы, малыши,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Чтоб для них экология стала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Не наукой, а частью души!</a:t>
            </a:r>
          </a:p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     Автор: Козлова Ирина Юрьевна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4653136"/>
            <a:ext cx="583264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Раньше природа страшила человека,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А сейчас  человек страшит природу».</a:t>
            </a: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Жак Ив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Кусто</a:t>
            </a:r>
            <a:endParaRPr lang="ru-RU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F:\с флешки серяковой\SAM_32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21678" y="136810"/>
            <a:ext cx="4248000" cy="31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F:\с флешки серяковой\SAM_32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223" y="1857364"/>
            <a:ext cx="4325620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F:\с флешки серяковой\SAM_327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1960" y="3625926"/>
            <a:ext cx="4357718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662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3968" y="404664"/>
            <a:ext cx="4320480" cy="10772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Эксперименты и опыты</a:t>
            </a:r>
          </a:p>
        </p:txBody>
      </p:sp>
      <p:pic>
        <p:nvPicPr>
          <p:cNvPr id="4" name="Picture 2" descr="C:\Users\1\Desktop\IMG_20200207_152140_BURST001_COV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26208" y="1771364"/>
            <a:ext cx="3636000" cy="4903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1\Desktop\н.серякова\сер.н\SAM_27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740" y="222182"/>
            <a:ext cx="3960000" cy="297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1\Desktop\н.серякова\сер.н\SAM_2769.JPG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/>
        </p:blipFill>
        <p:spPr bwMode="auto">
          <a:xfrm>
            <a:off x="179512" y="3414363"/>
            <a:ext cx="4104456" cy="3340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631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7620" y="285728"/>
            <a:ext cx="5072098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течении года ведётся уход за комнатными растениями.</a:t>
            </a:r>
          </a:p>
        </p:txBody>
      </p:sp>
      <p:pic>
        <p:nvPicPr>
          <p:cNvPr id="1026" name="Picture 2" descr="C:\Documents and Settings\Admin\Рабочий стол\Новая паа (2)\DSC_01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2071678"/>
            <a:ext cx="4857784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Admin\Рабочий стол\Новая паа (2)\DSC_01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428868"/>
            <a:ext cx="3888000" cy="2648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5643578"/>
            <a:ext cx="1152000" cy="101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97"/>
          <a:stretch/>
        </p:blipFill>
        <p:spPr>
          <a:xfrm rot="5400000">
            <a:off x="3508799" y="891801"/>
            <a:ext cx="3708000" cy="2589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300236" y="836668"/>
            <a:ext cx="3060000" cy="2340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91988" y="2560340"/>
            <a:ext cx="457200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500562" y="4429132"/>
            <a:ext cx="4176464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Ребята отмечают состояние погоды в уголке природы.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осадка лука\SAM_15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548680"/>
            <a:ext cx="6408000" cy="4342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554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14744" y="285728"/>
            <a:ext cx="5143536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Играя в дидактические и настольные игры, расширяли и закрепляли свои знания о растениях и животных Африки, Севера.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Admin\Рабочий стол\Новая паа (2)\DSC_01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1785926"/>
            <a:ext cx="4757058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Admin\Рабочий стол\Новая паа (2)\DSC_01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357562"/>
            <a:ext cx="3643338" cy="3219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5976" y="476672"/>
            <a:ext cx="4248472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Эко урок</a:t>
            </a:r>
          </a:p>
        </p:txBody>
      </p:sp>
      <p:pic>
        <p:nvPicPr>
          <p:cNvPr id="5" name="Picture 2" descr="C:\Users\1\Documents\экоурок19\IMG_20190426_1701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50212" y="1340768"/>
            <a:ext cx="4860000" cy="364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1\Desktop\фото агитбр\DSCN7040.JP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179512" y="3685470"/>
            <a:ext cx="4212000" cy="3036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599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6248" y="142852"/>
            <a:ext cx="4429156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Тематическое занятие «Природа -наш общий дом, а мы защитники в нем».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F:\фото с откр.занятия\SAM_28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4478000" y="-10858500"/>
            <a:ext cx="10800000" cy="8100000"/>
          </a:xfrm>
          <a:prstGeom prst="rect">
            <a:avLst/>
          </a:prstGeom>
          <a:noFill/>
        </p:spPr>
      </p:pic>
      <p:pic>
        <p:nvPicPr>
          <p:cNvPr id="1027" name="Picture 3" descr="F:\фото с откр.занятия\SAM_28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1714488"/>
            <a:ext cx="6000760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F:\фото с откр.занятия\SAM_287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214290"/>
            <a:ext cx="3132000" cy="234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F:\фото с откр.занятия\SAM_287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3786190"/>
            <a:ext cx="3096000" cy="2882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1\Desktop\экол\SAM_08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260648"/>
            <a:ext cx="4536000" cy="340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1\Desktop\экол\SAM_08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780928"/>
            <a:ext cx="4896000" cy="36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895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644976" y="899640"/>
            <a:ext cx="5688000" cy="426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2966" y="2656116"/>
            <a:ext cx="4104000" cy="307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214290"/>
            <a:ext cx="368124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Ребята познают природу через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художественное творчество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ПРРРР (3)\0017-017-Model-ekologicheskogo-vospitanija-doshkolni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491960" y="1052656"/>
            <a:ext cx="5760000" cy="43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F:\Camera\20171205_1712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35496" y="2492896"/>
            <a:ext cx="4248472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504" y="214290"/>
            <a:ext cx="4104456" cy="19288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Поделки из природного материала (листья, веточки, шишки, ракушки, орехи) являются практически частью экологического воспитания - свои наблюдения в природе дети воплощают в различные образы</a:t>
            </a:r>
            <a:r>
              <a:rPr lang="ru-RU" sz="2000" b="1" dirty="0" smtClean="0">
                <a:solidFill>
                  <a:schemeClr val="tx1"/>
                </a:solidFill>
              </a:rPr>
              <a:t>.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5400000">
            <a:off x="4658485" y="102155"/>
            <a:ext cx="3672000" cy="4277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21218" y="1106980"/>
            <a:ext cx="4284000" cy="321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Documents and Settings\Admin\Рабочий стол\Новая паа (2)\DSC_01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02" y="3500438"/>
            <a:ext cx="4714876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10966" y="1068166"/>
            <a:ext cx="5688000" cy="426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144524" y="760132"/>
            <a:ext cx="5148000" cy="386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220072" y="5661248"/>
            <a:ext cx="36004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К изготовлению поделок привлекаем родителей.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осадка лука\DSC_00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214290"/>
            <a:ext cx="5580000" cy="3151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Admin\Рабочий стол\Посадка лука\DSC_00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507904"/>
            <a:ext cx="5184000" cy="3350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00695" y="4143380"/>
            <a:ext cx="3643306" cy="95410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Экологический досуг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«Берегите природу»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7290" y="357166"/>
            <a:ext cx="1857388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Посадка лука\DSC_00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3357562"/>
            <a:ext cx="6286544" cy="32918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Admin\Рабочий стол\Посадка лука\DSC_008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214290"/>
            <a:ext cx="4899934" cy="3147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43504" y="428604"/>
            <a:ext cx="4000496" cy="95410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Мастерская «Добрых дел»</a:t>
            </a:r>
            <a:endParaRPr lang="ru-RU" sz="2800" b="1" dirty="0"/>
          </a:p>
        </p:txBody>
      </p:sp>
      <p:pic>
        <p:nvPicPr>
          <p:cNvPr id="6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68" y="1571612"/>
            <a:ext cx="1714512" cy="1714512"/>
          </a:xfrm>
          <a:prstGeom prst="rect">
            <a:avLst/>
          </a:prstGeom>
          <a:noFill/>
        </p:spPr>
      </p:pic>
      <p:pic>
        <p:nvPicPr>
          <p:cNvPr id="7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4942" y="2214554"/>
            <a:ext cx="1977752" cy="891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188640"/>
            <a:ext cx="6552728" cy="550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	Таким </a:t>
            </a:r>
            <a:r>
              <a:rPr lang="ru-RU" sz="3200" dirty="0"/>
              <a:t>образом, видно, что разработанная нами система экологического образования детей в ДОУ и в повседневной жизни достаточно эффективна</a:t>
            </a:r>
            <a:r>
              <a:rPr lang="ru-RU" sz="3200" dirty="0" smtClean="0"/>
              <a:t>.</a:t>
            </a:r>
          </a:p>
          <a:p>
            <a:r>
              <a:rPr lang="ru-RU" sz="3200" dirty="0"/>
              <a:t>	</a:t>
            </a:r>
            <a:r>
              <a:rPr lang="ru-RU" sz="3200" dirty="0" smtClean="0"/>
              <a:t> </a:t>
            </a:r>
            <a:r>
              <a:rPr lang="ru-RU" sz="3200" dirty="0"/>
              <a:t>Ну а самое главное в экологическом воспитании – личная убежденность педагога, умение заинтересовать, пробудить у детей, воспитателей и родителей желание любить, беречь и охранять природу</a:t>
            </a:r>
          </a:p>
        </p:txBody>
      </p:sp>
    </p:spTree>
    <p:extLst>
      <p:ext uri="{BB962C8B-B14F-4D97-AF65-F5344CB8AC3E}">
        <p14:creationId xmlns:p14="http://schemas.microsoft.com/office/powerpoint/2010/main" xmlns="" val="19346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6248" y="500042"/>
            <a:ext cx="4357718" cy="27146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smtClean="0">
                <a:solidFill>
                  <a:schemeClr val="accent4">
                    <a:lumMod val="50000"/>
                  </a:schemeClr>
                </a:solidFill>
              </a:rPr>
              <a:t>«Долгая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, счастливая , а самое главное – здоровая жизнь человека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зависит от состояния окружающей нас природы»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4000504"/>
            <a:ext cx="457203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Спасибо за внимание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63888" y="476672"/>
            <a:ext cx="5256584" cy="50783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Задачи: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развивать </a:t>
            </a:r>
            <a:r>
              <a:rPr lang="ru-RU" sz="2400" b="1" dirty="0"/>
              <a:t>познавательный интерес к миру </a:t>
            </a:r>
            <a:r>
              <a:rPr lang="ru-RU" sz="2400" b="1" dirty="0" smtClean="0"/>
              <a:t>природы; </a:t>
            </a:r>
            <a:endParaRPr lang="ru-RU" sz="2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направлять активную деятельность дошкольника на осознанное сохранение </a:t>
            </a:r>
            <a:r>
              <a:rPr lang="ru-RU" sz="2400" b="1" dirty="0" smtClean="0"/>
              <a:t>природы</a:t>
            </a:r>
            <a:r>
              <a:rPr lang="ru-RU" sz="2400" b="1" dirty="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воспитание экологического сознания, нравственного отношения к </a:t>
            </a:r>
            <a:r>
              <a:rPr lang="ru-RU" sz="2400" b="1" dirty="0" smtClean="0"/>
              <a:t>миру; </a:t>
            </a:r>
            <a:endParaRPr lang="ru-RU" sz="2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формировать у детей экологические знания, культуру и отношение к природе 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49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19872" y="476673"/>
            <a:ext cx="5724128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Формы и методы работы с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детьми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2276872"/>
            <a:ext cx="5328592" cy="44012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региональный компонент </a:t>
            </a:r>
            <a:r>
              <a:rPr lang="ru-RU" sz="2000" b="1" dirty="0" smtClean="0"/>
              <a:t>;</a:t>
            </a:r>
            <a:endParaRPr lang="ru-RU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научность и доступность понятий </a:t>
            </a:r>
            <a:r>
              <a:rPr lang="ru-RU" sz="2000" b="1" dirty="0" smtClean="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принцип </a:t>
            </a:r>
            <a:r>
              <a:rPr lang="ru-RU" sz="2000" b="1" dirty="0"/>
              <a:t>«спирали</a:t>
            </a:r>
            <a:r>
              <a:rPr lang="ru-RU" sz="2000" b="1" dirty="0" smtClean="0"/>
              <a:t>»;</a:t>
            </a:r>
            <a:endParaRPr lang="ru-RU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 err="1"/>
              <a:t>междисциплинарности</a:t>
            </a:r>
            <a:r>
              <a:rPr lang="ru-RU" sz="2000" b="1" dirty="0"/>
              <a:t> и интеграции </a:t>
            </a:r>
            <a:r>
              <a:rPr lang="ru-RU" sz="2000" b="1" dirty="0" smtClean="0"/>
              <a:t>;</a:t>
            </a:r>
            <a:endParaRPr lang="ru-RU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содержания — занятия и уроки;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экологические минутки;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экскурсии;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экологические сказки;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практическая деятельность в природе;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природоохранные акции;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эксперименты и опыты;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развивающие дидактические игры.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выставки </a:t>
            </a:r>
            <a:endParaRPr lang="ru-RU" sz="20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наблюдения на </a:t>
            </a:r>
            <a:r>
              <a:rPr lang="ru-RU" sz="2000" b="1" dirty="0" err="1" smtClean="0"/>
              <a:t>метеоплощадке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1700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6463" y="6696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1960" y="548680"/>
            <a:ext cx="439248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Работа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с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родителями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2204864"/>
            <a:ext cx="6264696" cy="3477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ознакомление родителей с работой ДОУ по экологии (открытые занятия, специальные экспозиции, видеофильмы, собрания, конференции и т. д.);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организация различных мероприятий с участием родителей (занятия, праздники, развлечения</a:t>
            </a:r>
            <a:r>
              <a:rPr lang="ru-RU" sz="2000" b="1" dirty="0" smtClean="0"/>
              <a:t>);</a:t>
            </a:r>
            <a:endParaRPr lang="ru-RU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ознакомление родителей с результатами обучения (открытые занятия, различные общие мероприятия, информация в уголках для родителей и прочее);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туристические походы на природу, </a:t>
            </a:r>
            <a:r>
              <a:rPr lang="ru-RU" sz="2000" b="1" dirty="0" smtClean="0"/>
              <a:t>соревнования.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464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1960" y="476672"/>
            <a:ext cx="432048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Развивающая экологическая среда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2276872"/>
            <a:ext cx="5400600" cy="31085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1" dirty="0"/>
              <a:t>уголки в группах (экспериментальные, природные, коллекционные);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1" dirty="0"/>
              <a:t>растительный мир на участке;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1" dirty="0"/>
              <a:t>учебно-наглядные пособия;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1" dirty="0"/>
              <a:t>экологическая </a:t>
            </a:r>
            <a:r>
              <a:rPr lang="ru-RU" sz="2800" b="1" dirty="0" smtClean="0"/>
              <a:t>тропа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1" dirty="0" err="1" smtClean="0"/>
              <a:t>метеоплощадка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1180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324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07904" y="476672"/>
            <a:ext cx="504056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Принцип регионального компонента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772816"/>
            <a:ext cx="5760640" cy="47089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формировать у детей понятия на основе непосредственного наблюдения и изучения предметов и явлений окружающей природы;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использовать имеющую у детей информацию для того, чтобы они применяли свои знания в разнообразных видах практической деятельности;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помогает решать задачи воспитания нравственно-патриотических чувств, воспитания гражданственности.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создавать благоприятные условия для самовыражения, организации коммуникативного общения, в котором каждый ребенок имеет возможность проявлять свою индивидуальность. </a:t>
            </a:r>
          </a:p>
        </p:txBody>
      </p:sp>
    </p:spTree>
    <p:extLst>
      <p:ext uri="{BB962C8B-B14F-4D97-AF65-F5344CB8AC3E}">
        <p14:creationId xmlns:p14="http://schemas.microsoft.com/office/powerpoint/2010/main" xmlns="" val="6385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ПРРРР (3)\prevyu-shablon-let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49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1920" y="476672"/>
            <a:ext cx="468052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Принцип научности и доступности понятий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916832"/>
            <a:ext cx="6390456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На каждом этапе работы с детьми первоначальные представления углубляются, насыщаются содержанием, постепенно переходя в понятия, которые формируют знания. Таким образом, естественные научные знания оформляются по схеме: «представления — понятия — знания». Такая последовательность обеспечивает преемственность знаний и углубление их содержаний.</a:t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3923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648</Words>
  <Application>Microsoft Office PowerPoint</Application>
  <PresentationFormat>Экран (4:3)</PresentationFormat>
  <Paragraphs>80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New</cp:lastModifiedBy>
  <cp:revision>43</cp:revision>
  <dcterms:created xsi:type="dcterms:W3CDTF">2017-12-05T03:41:34Z</dcterms:created>
  <dcterms:modified xsi:type="dcterms:W3CDTF">2024-10-04T06:31:54Z</dcterms:modified>
</cp:coreProperties>
</file>