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2285984" y="214290"/>
            <a:ext cx="45720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cs typeface="Times New Roman" pitchFamily="18" charset="0"/>
              </a:rPr>
              <a:t>Муниципальное бюджетное дошкольное </a:t>
            </a:r>
          </a:p>
          <a:p>
            <a:pPr algn="ctr"/>
            <a:r>
              <a:rPr lang="ru-RU" b="1" dirty="0" smtClean="0">
                <a:cs typeface="Times New Roman" pitchFamily="18" charset="0"/>
              </a:rPr>
              <a:t>образовательное учреждение</a:t>
            </a:r>
          </a:p>
          <a:p>
            <a:pPr algn="ctr"/>
            <a:r>
              <a:rPr lang="ru-RU" b="1" dirty="0" smtClean="0">
                <a:cs typeface="Times New Roman" pitchFamily="18" charset="0"/>
              </a:rPr>
              <a:t> «Каргасокский детский сад №3»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57422" y="2428869"/>
            <a:ext cx="45005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«Подвижные игры на улице»</a:t>
            </a:r>
          </a:p>
          <a:p>
            <a:pPr algn="ctr"/>
            <a:r>
              <a:rPr lang="ru-RU" b="1" dirty="0" smtClean="0"/>
              <a:t>подготовительная группа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786446" y="4143380"/>
            <a:ext cx="28575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cs typeface="Times New Roman" pitchFamily="18" charset="0"/>
              </a:rPr>
              <a:t>Выполнил воспитатель </a:t>
            </a:r>
            <a:r>
              <a:rPr lang="ru-RU" dirty="0" err="1" smtClean="0">
                <a:cs typeface="Times New Roman" pitchFamily="18" charset="0"/>
              </a:rPr>
              <a:t>Жирнова</a:t>
            </a:r>
            <a:r>
              <a:rPr lang="ru-RU" dirty="0" smtClean="0">
                <a:cs typeface="Times New Roman" pitchFamily="18" charset="0"/>
              </a:rPr>
              <a:t> Ю.А.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14744" y="6198990"/>
            <a:ext cx="17105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 smtClean="0">
                <a:cs typeface="Times New Roman" pitchFamily="18" charset="0"/>
              </a:rPr>
              <a:t>Каргасок</a:t>
            </a:r>
            <a:r>
              <a:rPr lang="ru-RU" dirty="0" smtClean="0">
                <a:cs typeface="Times New Roman" pitchFamily="18" charset="0"/>
              </a:rPr>
              <a:t> 2024г.</a:t>
            </a:r>
            <a:endParaRPr lang="ru-RU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1285852" y="571480"/>
            <a:ext cx="692948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   Зимние месяцы – замечательное время для прогулок на свежем воздухе, для катания на санках и с горок, бросания снежков и строительства крепостей, и подвижных игр.</a:t>
            </a:r>
            <a:endParaRPr lang="ru-RU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071670" y="1797829"/>
            <a:ext cx="4857784" cy="39886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928662" y="500043"/>
            <a:ext cx="750099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 </a:t>
            </a:r>
            <a:r>
              <a:rPr lang="ru-RU" b="1" i="1" dirty="0" smtClean="0"/>
              <a:t>Почему же так важны подвижные игры для дошкольников?</a:t>
            </a:r>
            <a:r>
              <a:rPr lang="ru-RU" dirty="0" smtClean="0"/>
              <a:t>    </a:t>
            </a:r>
          </a:p>
          <a:p>
            <a:r>
              <a:rPr lang="ru-RU" dirty="0" smtClean="0"/>
              <a:t>Потому что в дошкольном возрасте  у ребенка происходит усложнение моторики и координации движений. Этот процесс происходит в результате повседневного выполнения таких движений, как ходьба, бег, подпрыгивание, перепрыгивание, ползание. 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5400000">
            <a:off x="2250265" y="2821777"/>
            <a:ext cx="4286280" cy="2500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4938207">
            <a:off x="-227129" y="3193232"/>
            <a:ext cx="4152711" cy="21617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5835996">
            <a:off x="4796605" y="3229887"/>
            <a:ext cx="4267217" cy="21940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714348" y="357166"/>
            <a:ext cx="77867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Однако повторение тех же движений в ходе подвижной игры позволяет значительно ускорить формирование двигательных навыков, способствуя раннему развитию ребенка, как в физическом, так и в психическом плане. 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357290" y="1500174"/>
            <a:ext cx="6857026" cy="43577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714348" y="357166"/>
            <a:ext cx="79296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   Во время подвижных игр дошкольник учится слушать, выполнять четкие правила, быть внимательным, согласовывать свои движения с движениями других играющих, и, конечно же, дружить и находить взаимопонимание со сверстниками. 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16402" y="1857364"/>
            <a:ext cx="7541812" cy="38576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642910" y="428604"/>
            <a:ext cx="8072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Особенно полезны подвижные игры для дошкольников  застенчивым деткам! Активные подвижные игры помогают им преодолеть робость.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42976" y="1428736"/>
            <a:ext cx="6429388" cy="45720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785786" y="500042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запале игры ребенок забывает о своем стеснении и просто наслаждается действием и успехом, когда все у него получается.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71538" y="1571612"/>
            <a:ext cx="7286676" cy="44198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0" y="57148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Раз, два, три, четыре, пять —   </a:t>
            </a:r>
            <a:br>
              <a:rPr lang="ru-RU" dirty="0" smtClean="0"/>
            </a:br>
            <a:r>
              <a:rPr lang="ru-RU" dirty="0" smtClean="0"/>
              <a:t>Собираемся гулять.   </a:t>
            </a:r>
            <a:br>
              <a:rPr lang="ru-RU" dirty="0" smtClean="0"/>
            </a:br>
            <a:r>
              <a:rPr lang="ru-RU" dirty="0" smtClean="0"/>
              <a:t>Прыгать, бегать и скакать.   </a:t>
            </a: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71538" y="1500174"/>
            <a:ext cx="7286676" cy="44291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128</Words>
  <Application>Microsoft Office PowerPoint</Application>
  <PresentationFormat>Экран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сад3</dc:creator>
  <cp:lastModifiedBy>New</cp:lastModifiedBy>
  <cp:revision>11</cp:revision>
  <dcterms:created xsi:type="dcterms:W3CDTF">2024-03-27T04:33:09Z</dcterms:created>
  <dcterms:modified xsi:type="dcterms:W3CDTF">2024-03-28T05:01:51Z</dcterms:modified>
</cp:coreProperties>
</file>