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85984" y="214290"/>
            <a:ext cx="4572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Муниципальное бюджетное дошкольное 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 «Каргасокский детский сад №3»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9"/>
            <a:ext cx="4500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«Подвижные игры на улице»</a:t>
            </a:r>
          </a:p>
          <a:p>
            <a:pPr algn="ctr"/>
            <a:r>
              <a:rPr lang="ru-RU" b="1" dirty="0" smtClean="0"/>
              <a:t>подготовительная группа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4143380"/>
            <a:ext cx="2857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cs typeface="Times New Roman" pitchFamily="18" charset="0"/>
              </a:rPr>
              <a:t>Выполнил воспитатель </a:t>
            </a:r>
            <a:r>
              <a:rPr lang="ru-RU" dirty="0" err="1" smtClean="0">
                <a:cs typeface="Times New Roman" pitchFamily="18" charset="0"/>
              </a:rPr>
              <a:t>Жирнова</a:t>
            </a:r>
            <a:r>
              <a:rPr lang="ru-RU" dirty="0" smtClean="0">
                <a:cs typeface="Times New Roman" pitchFamily="18" charset="0"/>
              </a:rPr>
              <a:t> Ю.А.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6198990"/>
            <a:ext cx="1710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Каргасок</a:t>
            </a:r>
            <a:r>
              <a:rPr lang="ru-RU" dirty="0" smtClean="0">
                <a:cs typeface="Times New Roman" pitchFamily="18" charset="0"/>
              </a:rPr>
              <a:t> 2024г.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571480"/>
            <a:ext cx="69294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Зимние месяцы – замечательное время для прогулок на свежем воздухе, для катания на санках и с горок, бросания снежков и строительства крепостей, и подвижных игр.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1797829"/>
            <a:ext cx="4857784" cy="3988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28662" y="500043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 </a:t>
            </a:r>
            <a:r>
              <a:rPr lang="ru-RU" b="1" i="1" dirty="0" smtClean="0"/>
              <a:t>Почему же так важны подвижные игры для дошкольников?</a:t>
            </a:r>
            <a:r>
              <a:rPr lang="ru-RU" dirty="0" smtClean="0"/>
              <a:t>    </a:t>
            </a:r>
          </a:p>
          <a:p>
            <a:r>
              <a:rPr lang="ru-RU" dirty="0" smtClean="0"/>
              <a:t>Потому что в дошкольном возрасте  у ребенка происходит усложнение моторики и координации движений. Этот процесс происходит в результате повседневного выполнения таких движений, как ходьба, бег, подпрыгивание, перепрыгивание, ползание. 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2250265" y="2821777"/>
            <a:ext cx="428628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938207">
            <a:off x="-227129" y="3193232"/>
            <a:ext cx="4152711" cy="2161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835996">
            <a:off x="4796605" y="3229887"/>
            <a:ext cx="4267217" cy="2194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35716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Однако повторение тех же движений в ходе подвижной игры позволяет значительно ускорить формирование двигательных навыков, способствуя раннему развитию ребенка, как в физическом, так и в психическом плане. 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500174"/>
            <a:ext cx="6857026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48" y="35716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  Во время подвижных игр дошкольник учится слушать, выполнять четкие правила, быть внимательным, согласовывать свои движения с движениями других играющих, и, конечно же, дружить и находить взаимопонимание со сверстниками.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6402" y="1857364"/>
            <a:ext cx="754181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42860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Особенно полезны подвижные игры для дошкольников  застенчивым деткам! Активные подвижные игры помогают им преодолеть робость.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428736"/>
            <a:ext cx="6429388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50004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запале игры ребенок забывает о своем стеснении и просто наслаждается действием и успехом, когда все у него получается.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571612"/>
            <a:ext cx="7286676" cy="441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Раз, два, три, четыре, пять —   </a:t>
            </a:r>
            <a:br>
              <a:rPr lang="ru-RU" dirty="0" smtClean="0"/>
            </a:br>
            <a:r>
              <a:rPr lang="ru-RU" dirty="0" smtClean="0"/>
              <a:t>Собираемся гулять.   </a:t>
            </a:r>
            <a:br>
              <a:rPr lang="ru-RU" dirty="0" smtClean="0"/>
            </a:br>
            <a:r>
              <a:rPr lang="ru-RU" dirty="0" smtClean="0"/>
              <a:t>Прыгать, бегать и скакать.   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500174"/>
            <a:ext cx="728667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128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сад3</dc:creator>
  <cp:lastModifiedBy>New</cp:lastModifiedBy>
  <cp:revision>11</cp:revision>
  <dcterms:created xsi:type="dcterms:W3CDTF">2024-03-27T04:33:09Z</dcterms:created>
  <dcterms:modified xsi:type="dcterms:W3CDTF">2024-03-28T05:01:51Z</dcterms:modified>
</cp:coreProperties>
</file>