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1"/>
  </p:notesMasterIdLst>
  <p:sldIdLst>
    <p:sldId id="256" r:id="rId2"/>
    <p:sldId id="257" r:id="rId3"/>
    <p:sldId id="262" r:id="rId4"/>
    <p:sldId id="266" r:id="rId5"/>
    <p:sldId id="258" r:id="rId6"/>
    <p:sldId id="259" r:id="rId7"/>
    <p:sldId id="260" r:id="rId8"/>
    <p:sldId id="267" r:id="rId9"/>
    <p:sldId id="26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99" d="100"/>
          <a:sy n="99" d="100"/>
        </p:scale>
        <p:origin x="-9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D8791-038F-4120-AE76-DC0A8F613094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61816-B540-4010-8062-54E7CDC92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46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61816-B540-4010-8062-54E7CDC92CD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40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61816-B540-4010-8062-54E7CDC92CD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154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61816-B540-4010-8062-54E7CDC92C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542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9737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7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00280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60020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23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214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67699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7482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818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24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0970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0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2558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986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4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171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009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605756-9503-4BEA-A661-56EF2F357547}" type="datetimeFigureOut">
              <a:rPr lang="ru-RU" smtClean="0"/>
              <a:pPr/>
              <a:t>22.02.2024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E385956-9B0E-40C4-A707-793E9F7222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914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232012" y="200882"/>
            <a:ext cx="8407021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№3» 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«Теремок»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ш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дети подготовительной к школе группы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омбинированной направленности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Типсина Н.М.</a:t>
            </a:r>
          </a:p>
          <a:p>
            <a:pPr algn="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Каргасок-2024г.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930" y="764902"/>
            <a:ext cx="82808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Цель.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Закрепление произношения звука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театрализованной деятельности.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Задачи.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Коррекционно-образовательные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овершенствовать артикуляционный уклад звука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пражнять в умении правильно произносить звук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словах и в связной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речи.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Коррекционно-развивающие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артикуляционную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моторики путем выполнения артикуляционной гимнастики;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монологическую и диалогическую речь, интонационную и звуковую культуру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лексико-грамматический строй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речи;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речеслуховое внимание, мышление, память, мелкую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общую моторику.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Коррекционно-воспитательные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желание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говорить красиво,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правильно;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сообразительность, аккуратность, артистичность, дружеские качества.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17051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71665">
            <a:off x="93642" y="1745598"/>
            <a:ext cx="5039754" cy="3779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66111" flipV="1">
            <a:off x="4011075" y="2026810"/>
            <a:ext cx="5007775" cy="3720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28534" y="128289"/>
            <a:ext cx="327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Мышка-норушка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2054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80941">
            <a:off x="-41947" y="2005883"/>
            <a:ext cx="5024029" cy="3750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59823" flipV="1">
            <a:off x="4320275" y="1871892"/>
            <a:ext cx="5024643" cy="3623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04568" y="156796"/>
            <a:ext cx="3623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Лягушка-квакушка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40447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4728706">
            <a:off x="140465" y="2019191"/>
            <a:ext cx="4950367" cy="3835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709371" flipV="1">
            <a:off x="4212304" y="2106730"/>
            <a:ext cx="5164592" cy="3519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1183" y="166991"/>
            <a:ext cx="4283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Зайчишка-шалунишка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9210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85953">
            <a:off x="4244447" y="2037610"/>
            <a:ext cx="4940490" cy="3705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67041" flipV="1">
            <a:off x="-137278" y="2075938"/>
            <a:ext cx="5036024" cy="3674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06810" y="140526"/>
            <a:ext cx="2964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Дашенька-лиса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865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4889181">
            <a:off x="-249531" y="1946145"/>
            <a:ext cx="5451435" cy="3671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07958" flipV="1">
            <a:off x="4134256" y="2028243"/>
            <a:ext cx="5282046" cy="3753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22070" y="106905"/>
            <a:ext cx="5424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Волчишка-серый хвостишка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3589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46169">
            <a:off x="-16502" y="2057542"/>
            <a:ext cx="5036024" cy="3777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62532">
            <a:off x="4382344" y="1973578"/>
            <a:ext cx="4936800" cy="3663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92259" y="280550"/>
            <a:ext cx="3754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Мишка-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топтышка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8901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4938760">
            <a:off x="92964" y="272593"/>
            <a:ext cx="3762502" cy="3452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894997">
            <a:off x="5244551" y="376637"/>
            <a:ext cx="3790700" cy="3500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045307" y="3417154"/>
            <a:ext cx="3593209" cy="3069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18099" y="4474876"/>
            <a:ext cx="207826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Звери жили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дружно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весело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57353" y="4180344"/>
            <a:ext cx="390049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дети показали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еатрализованные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авыки, правильно 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красиво произносили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вук ш в связной речи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455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256</TotalTime>
  <Words>163</Words>
  <Application>Microsoft Office PowerPoint</Application>
  <PresentationFormat>Экран (4:3)</PresentationFormat>
  <Paragraphs>50</Paragraphs>
  <Slides>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Натуральные материалы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Типсина</dc:creator>
  <cp:lastModifiedBy>New</cp:lastModifiedBy>
  <cp:revision>27</cp:revision>
  <dcterms:created xsi:type="dcterms:W3CDTF">2024-02-14T09:16:23Z</dcterms:created>
  <dcterms:modified xsi:type="dcterms:W3CDTF">2024-02-22T04:53:51Z</dcterms:modified>
</cp:coreProperties>
</file>