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5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6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81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149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51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3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1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84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47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60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11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7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53C3-5E97-4550-B20B-350B26185D46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9203-E3D6-40A3-A479-806326DBCF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37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obrazovanie/srednyaya-grupp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obrazovanie/osen-proekt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2694830" y="-2694829"/>
            <a:ext cx="6858002" cy="122476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68137" y="1550126"/>
            <a:ext cx="9353006" cy="259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Экологический проект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«ОСЕННИЕ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ФАНТАЗИИ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средней группе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303" y="235131"/>
            <a:ext cx="5010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Каргасокский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д/с№3»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2463" y="5311471"/>
            <a:ext cx="3787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Братушенко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Т.Н.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7394" y="6096000"/>
            <a:ext cx="224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Каргасок, 2023г.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0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704768" y="-2704768"/>
            <a:ext cx="6782465" cy="12192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3806" y="1887657"/>
            <a:ext cx="11357491" cy="437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2000" b="1" i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для воспитания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культуры и развития познавательных и творческих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способностей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 проекта :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формировать основы экологической культуры дошкольников через проектную деятельность;</a:t>
            </a:r>
            <a:endParaRPr lang="ru-RU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воспитывать желание и умение сохранять окружающий мир природы;</a:t>
            </a:r>
            <a:endParaRPr lang="ru-RU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развивать умение видеть красоту окружающей природы, разнообразие её красок и форм;</a:t>
            </a:r>
            <a:endParaRPr lang="ru-RU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охранять и укреплять здоровье детей;</a:t>
            </a:r>
            <a:endParaRPr lang="ru-RU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расширять представления детей о деревьях и кустарниках;</a:t>
            </a:r>
            <a:endParaRPr lang="ru-RU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развивать диалогическую речь, вовлекать детей в разговор во время наблюдений.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9228" y="477078"/>
            <a:ext cx="9939130" cy="1428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 проекта </a:t>
            </a:r>
            <a:r>
              <a:rPr lang="ru-RU" sz="16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исследовательский, информационно – творческий</a:t>
            </a:r>
            <a:r>
              <a:rPr lang="ru-RU" sz="1600" b="1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16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краткосрочный</a:t>
            </a:r>
            <a:endParaRPr lang="ru-RU" sz="1600" b="1" i="1" dirty="0" smtClean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родители, воспитатели</a:t>
            </a:r>
            <a:r>
              <a:rPr lang="ru-RU" sz="16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детей </a:t>
            </a: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Средняя группа"/>
              </a:rPr>
              <a:t>средняя группа</a:t>
            </a:r>
            <a:r>
              <a:rPr lang="ru-RU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(4-5 лет).</a:t>
            </a:r>
            <a:endParaRPr lang="ru-RU" sz="16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26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704768" y="-2704768"/>
            <a:ext cx="6782465" cy="12192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1175" y="294199"/>
            <a:ext cx="10336695" cy="287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расширятся знания детей об </a:t>
            </a:r>
            <a:r>
              <a:rPr lang="ru-RU" b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осени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её признаках и дарах;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пополнится словарный запас;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дети смогут устанавливать </a:t>
            </a:r>
            <a:r>
              <a:rPr lang="ru-RU" dirty="0" err="1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причинно</a:t>
            </a: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следственные связи между изменениями в природе, вести наблюдения за объектами живой природы;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сформируется активность и заинтересованность в образовательном процессе детей у родителей.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57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704767" y="-2704768"/>
            <a:ext cx="6782465" cy="12192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8456" y="294198"/>
            <a:ext cx="8857752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работы по осуществлению проекта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932" y="682894"/>
            <a:ext cx="9366636" cy="232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Наблюдения.</a:t>
            </a:r>
            <a:endParaRPr lang="ru-RU" sz="20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 наблюдений, экологическая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прогулка.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дать детям представления об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осенних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изменениях в природе, продолжать учить детей различать и называть деревья на территории детского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сада.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интересов к живой природе, воспитывать любовь и бережное отношение к ней, желание и умение оказывать ей помощь.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138" y="3009557"/>
            <a:ext cx="10177194" cy="352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Беседы.</a:t>
            </a:r>
            <a:endParaRPr lang="ru-RU" sz="20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Беседа -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«Осень – добрая волшебница»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развивать творческое воображение, приобщать к красоте, искусству, творчеству.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Беседа –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«Листопад»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показать детям многообразие красок золотой осени.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Беседа –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«Растительный мир осенью»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расширить представление о разнообразии растительного мира.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Беседа –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«Что мы знаем про осень»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расширить знания детей о временах года.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 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«Как развивать познавательные интересы у детей через наблюдения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73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704768" y="-2704768"/>
            <a:ext cx="6782465" cy="12192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2150" y="95416"/>
            <a:ext cx="10996653" cy="6739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  <a:endParaRPr lang="ru-RU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«Мы гуляли на участке</a:t>
            </a: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Рассматривание иллюстраций об 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осени</a:t>
            </a:r>
            <a:r>
              <a:rPr lang="ru-RU" sz="16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Словесные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16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«Опиши словами осень».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Осень. Проекты"/>
              </a:rPr>
              <a:t>Осень в лесу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«Вспомни и назови».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«Подбери действия</a:t>
            </a: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Пальчиковые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игры.</a:t>
            </a:r>
            <a:endParaRPr lang="ru-RU" sz="16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«Осень».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«Капуста».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«Падают листья</a:t>
            </a: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Дыхательные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упражнения.</a:t>
            </a:r>
            <a:endParaRPr lang="ru-RU" sz="16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«Сдуй листок». </a:t>
            </a:r>
            <a:r>
              <a:rPr lang="ru-RU" sz="1600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развивать речевое дыхание.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«Листопад». </a:t>
            </a:r>
            <a:r>
              <a:rPr lang="ru-RU" sz="1600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выработать более глубокий вдох и более длительный выдох.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«Дует ветерок». </a:t>
            </a:r>
            <a:r>
              <a:rPr lang="ru-RU" sz="1600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развивать выдох. Активизировать мышцы </a:t>
            </a: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губ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Загадывание загадок про осень.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К. Бальмонт «Осень».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Л. Толстой «Дуб и орешник».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К. Ушинский «Осенняя сказка», «Спор деревьев».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А. Пушкин «Унылая пора! Очей очарование» 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7516590" y="2370880"/>
            <a:ext cx="4788000" cy="32125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999752" y="1175866"/>
            <a:ext cx="3024000" cy="2276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625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732130" y="-2812578"/>
            <a:ext cx="7052809" cy="126779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899" y="1"/>
            <a:ext cx="12105563" cy="7073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Сюжетно-ролевые игры</a:t>
            </a:r>
            <a:endParaRPr lang="ru-RU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«Семейный праздник».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«Огород».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 такой же листок».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u="sng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закрепить знания детей о листьях и плодах деревьев и кустарников.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«Отгадайте что это за кустарник, дерево».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учить описывать предмет и узнавать по описанию, развивать память и внимание.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«Третий лишний».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закрепить знания детей о многообразии растений. Развивать память, быстроту реакции.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«Что изменилось? (да или нет)».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закрепить знания детей о приметах </a:t>
            </a:r>
            <a:r>
              <a:rPr lang="ru-RU" sz="1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драматизации</a:t>
            </a:r>
          </a:p>
          <a:p>
            <a:pPr indent="228600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.•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«Репка».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«Под грибом».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Настольно-печатные игры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.•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«Времена года».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«Деревья и кустарники».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.• 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Уборка опавшей листвы на участке.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Сбор природного материала на прогулке (шишки, семена, листочки для гербария).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8325889" y="635403"/>
            <a:ext cx="2664000" cy="26601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8958481" y="3888380"/>
            <a:ext cx="3346604" cy="27918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519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772657" y="-2812578"/>
            <a:ext cx="7052809" cy="126779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9433" y="0"/>
            <a:ext cx="9990162" cy="6334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2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Аппликация.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«Осенние листочки».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Рисование.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«Осенние листья».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«Осень золотая».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«Берёза».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Лепка.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«Овощи», «Корзинка с грибочками».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Самостоятельно-художественная деятельность</a:t>
            </a: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«Деревья осенью».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«Ветка рябины».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282484" y="1111174"/>
            <a:ext cx="3456000" cy="26021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250820" y="382138"/>
            <a:ext cx="2268000" cy="3049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613674" y="3580701"/>
            <a:ext cx="3996000" cy="3322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37096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812578" y="-2812578"/>
            <a:ext cx="7052809" cy="126779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19368" y="3456226"/>
            <a:ext cx="772463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Выставка поделок с участием родителей - </a:t>
            </a:r>
            <a:r>
              <a:rPr lang="ru-RU" i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Осенние фантазии</a:t>
            </a:r>
            <a:r>
              <a:rPr lang="ru-RU" i="1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0369" y="423081"/>
            <a:ext cx="9198591" cy="30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В результате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 у детей пополнились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систематизировались знания и представления об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осенних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изменениях в природе, о многообразии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осенних даров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На основе углубления и обобщения представлений об окружающем, процессе знакомства с рассказами, стихами, пословицами, загадками 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осенней тематики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детей расширился и активизировался речевой запас;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Узнали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пользе овощей и фруктов,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пользе деревьев и кустарников;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Родителей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приняли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8997539" y="3619738"/>
            <a:ext cx="3245084" cy="2397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493906" y="3776095"/>
            <a:ext cx="2988000" cy="3088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099748" y="4161879"/>
            <a:ext cx="3960000" cy="2393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266184" y="818303"/>
            <a:ext cx="2088000" cy="1776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860399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90</Words>
  <Application>Microsoft Office PowerPoint</Application>
  <PresentationFormat>Произвольный</PresentationFormat>
  <Paragraphs>100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New</cp:lastModifiedBy>
  <cp:revision>14</cp:revision>
  <dcterms:created xsi:type="dcterms:W3CDTF">2023-11-24T02:27:27Z</dcterms:created>
  <dcterms:modified xsi:type="dcterms:W3CDTF">2023-11-29T08:25:28Z</dcterms:modified>
</cp:coreProperties>
</file>