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EF64D-7EB3-4BD4-AD78-00D0B4B07EC6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02887-DA40-4FD8-AA45-F30E3810E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02887-DA40-4FD8-AA45-F30E3810ECC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2420888"/>
            <a:ext cx="4680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Неделя безопасности ПДД в подготовительной группе. 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3265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2000" b="1" dirty="0" smtClean="0"/>
              <a:t> «</a:t>
            </a:r>
            <a:r>
              <a:rPr lang="ru-RU" sz="2000" b="1" dirty="0" err="1" smtClean="0"/>
              <a:t>Каргасокский</a:t>
            </a:r>
            <a:r>
              <a:rPr lang="ru-RU" sz="2000" b="1" dirty="0" smtClean="0"/>
              <a:t> детский сад №3»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4293096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Выполнил воспитатель: </a:t>
            </a:r>
            <a:r>
              <a:rPr lang="ru-RU" sz="2000" dirty="0" err="1" smtClean="0"/>
              <a:t>Жирнова</a:t>
            </a:r>
            <a:r>
              <a:rPr lang="ru-RU" sz="2000" dirty="0" smtClean="0"/>
              <a:t> Ю.А.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6291320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/>
              <a:t>Каргасок</a:t>
            </a:r>
            <a:r>
              <a:rPr lang="ru-RU" sz="2000" dirty="0" smtClean="0"/>
              <a:t> 2023г.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628800"/>
            <a:ext cx="61024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Обучение детей правилам безопасности дорожного движения остаётся одной из важнейших задач дошкольного воспитания.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Андрей\Downloads\IMG-20231003-WA00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2924944"/>
            <a:ext cx="601216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1700808"/>
            <a:ext cx="6030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рамках Недели безопасности дорожного движения с воспитанниками была организована целевая прогулка к светофору. </a:t>
            </a:r>
            <a:endParaRPr lang="ru-RU" sz="2000" dirty="0"/>
          </a:p>
        </p:txBody>
      </p:sp>
      <p:pic>
        <p:nvPicPr>
          <p:cNvPr id="2050" name="Picture 2" descr="C:\Users\Андрей\Downloads\IMG-20231003-WA0015(2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1880" y="2708920"/>
            <a:ext cx="3456384" cy="3621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700808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ходе данных мероприятий дети закрепили знания о правилах дорожного движения, переходе дороги на нерегулируемом пешеходном переходе, вспомнили правила поведения на проезжей части, для чего нужна разметка на дороге, вспомнили важное значение сигналов светофора. Рассмотрели различные виды транспорта и провели беседу о пользе машин для человека.</a:t>
            </a:r>
            <a:endParaRPr lang="ru-RU" sz="2000" dirty="0"/>
          </a:p>
        </p:txBody>
      </p:sp>
      <p:pic>
        <p:nvPicPr>
          <p:cNvPr id="3074" name="Picture 2" descr="C:\Users\Андрей\Downloads\IMG-20231003-WA00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760" y="3933056"/>
            <a:ext cx="5184576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700808"/>
            <a:ext cx="6102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Обратили внимание на дорожные знаки, которые информируют пешеходов и водителей быть внимательными и ответственными на дорогах. </a:t>
            </a:r>
            <a:endParaRPr lang="ru-RU" sz="2000" dirty="0"/>
          </a:p>
        </p:txBody>
      </p:sp>
      <p:pic>
        <p:nvPicPr>
          <p:cNvPr id="4098" name="Picture 2" descr="C:\Users\Андрей\Downloads\IMG-20231003-WA00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2780928"/>
            <a:ext cx="4896544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1628800"/>
            <a:ext cx="6174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 возвращению в группу полученные знания закрепили рисунком знаков дорожного движения.</a:t>
            </a:r>
            <a:endParaRPr lang="ru-RU" sz="2000" dirty="0"/>
          </a:p>
        </p:txBody>
      </p:sp>
      <p:pic>
        <p:nvPicPr>
          <p:cNvPr id="8" name="Picture 2" descr="C:\Users\Андрей\Downloads\20230920_0944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2420888"/>
            <a:ext cx="5328592" cy="3969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2" name="AutoShape 2" descr="Шаблон презентации по пдд для школьников - фото и картинки abrakadabra.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ндрей\Desktop\1639421420_6-abrakadabra-fun-p-shablon-prezentatsii-po-pdd-dlya-shkolniko-6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700809"/>
            <a:ext cx="6102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Данные мероприятия получились интересными и познавательными.</a:t>
            </a:r>
            <a:endParaRPr lang="ru-RU" sz="2000" dirty="0"/>
          </a:p>
        </p:txBody>
      </p:sp>
      <p:pic>
        <p:nvPicPr>
          <p:cNvPr id="6147" name="Picture 3" descr="C:\Users\Андрей\Downloads\20230920_0953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2636912"/>
            <a:ext cx="5904656" cy="2977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154</Words>
  <Application>Microsoft Office PowerPoint</Application>
  <PresentationFormat>Экран (4:3)</PresentationFormat>
  <Paragraphs>18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New</cp:lastModifiedBy>
  <cp:revision>10</cp:revision>
  <dcterms:created xsi:type="dcterms:W3CDTF">2023-10-03T02:52:50Z</dcterms:created>
  <dcterms:modified xsi:type="dcterms:W3CDTF">2023-10-03T06:20:43Z</dcterms:modified>
</cp:coreProperties>
</file>