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3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90EF64D-7EB3-4BD4-AD78-00D0B4B07EC6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C02887-DA40-4FD8-AA45-F30E3810ECC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C02887-DA40-4FD8-AA45-F30E3810ECCA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C02887-DA40-4FD8-AA45-F30E3810ECCA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C02887-DA40-4FD8-AA45-F30E3810ECCA}" type="slidenum">
              <a:rPr lang="ru-RU" smtClean="0"/>
              <a:pPr/>
              <a:t>3</a:t>
            </a:fld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C02887-DA40-4FD8-AA45-F30E3810ECCA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C02887-DA40-4FD8-AA45-F30E3810ECCA}" type="slidenum">
              <a:rPr lang="ru-RU" smtClean="0"/>
              <a:pPr/>
              <a:t>5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C02887-DA40-4FD8-AA45-F30E3810ECCA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C02887-DA40-4FD8-AA45-F30E3810ECCA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03.10.2023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122" name="AutoShape 2" descr="Шаблон презентации по пдд для школьников - фото и картинки abrakadabra.f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5" name="Picture 5" descr="C:\Users\Андрей\Desktop\1639421420_6-abrakadabra-fun-p-shablon-prezentatsii-po-pdd-dlya-shkolniko-6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835696" y="2420888"/>
            <a:ext cx="468052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/>
              <a:t>Неделя безопасности ПДД в подготовительной группе. </a:t>
            </a:r>
            <a:endParaRPr lang="ru-RU" sz="2800" b="1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683568" y="332656"/>
            <a:ext cx="74168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Муниципальное бюджетное дошкольное образовательное учреждение</a:t>
            </a:r>
          </a:p>
          <a:p>
            <a:pPr algn="ctr"/>
            <a:r>
              <a:rPr lang="ru-RU" sz="2000" b="1" dirty="0" smtClean="0"/>
              <a:t> «</a:t>
            </a:r>
            <a:r>
              <a:rPr lang="ru-RU" sz="2000" b="1" dirty="0" err="1" smtClean="0"/>
              <a:t>Каргасокский</a:t>
            </a:r>
            <a:r>
              <a:rPr lang="ru-RU" sz="2000" b="1" dirty="0" smtClean="0"/>
              <a:t> детский сад №3»</a:t>
            </a:r>
            <a:endParaRPr lang="ru-RU" sz="20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5148064" y="4293096"/>
            <a:ext cx="28083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Выполнил воспитатель: </a:t>
            </a:r>
            <a:r>
              <a:rPr lang="ru-RU" sz="2000" dirty="0" err="1" smtClean="0"/>
              <a:t>Жирнова</a:t>
            </a:r>
            <a:r>
              <a:rPr lang="ru-RU" sz="2000" dirty="0" smtClean="0"/>
              <a:t> Ю.А.</a:t>
            </a:r>
            <a:endParaRPr lang="ru-RU" sz="20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611560" y="6291320"/>
            <a:ext cx="770485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 err="1" smtClean="0"/>
              <a:t>Каргасок</a:t>
            </a:r>
            <a:r>
              <a:rPr lang="ru-RU" sz="2000" dirty="0" smtClean="0"/>
              <a:t> 2023г.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122" name="AutoShape 2" descr="Шаблон презентации по пдд для школьников - фото и картинки abrakadabra.f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5" name="Picture 5" descr="C:\Users\Андрей\Desktop\1639421420_6-abrakadabra-fun-p-shablon-prezentatsii-po-pdd-dlya-shkolniko-6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55576" y="1628800"/>
            <a:ext cx="6102424" cy="129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Обучение детей правилам безопасности дорожного движения остаётся одной из важнейших задач дошкольного воспитания.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6" name="Picture 2" descr="C:\Users\Андрей\Downloads\IMG-20231003-WA0025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971600" y="2924944"/>
            <a:ext cx="6012160" cy="331236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122" name="AutoShape 2" descr="Шаблон презентации по пдд для школьников - фото и картинки abrakadabra.f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5" name="Picture 5" descr="C:\Users\Андрей\Desktop\1639421420_6-abrakadabra-fun-p-shablon-prezentatsii-po-pdd-dlya-shkolniko-6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827584" y="1700808"/>
            <a:ext cx="6030416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 рамках Недели безопасности дорожного движения с воспитанниками была организована целевая прогулка к светофору. </a:t>
            </a:r>
            <a:endParaRPr lang="ru-RU" sz="2000" dirty="0"/>
          </a:p>
        </p:txBody>
      </p:sp>
      <p:pic>
        <p:nvPicPr>
          <p:cNvPr id="2050" name="Picture 2" descr="C:\Users\Андрей\Downloads\IMG-20231003-WA0015(2)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3491880" y="2708920"/>
            <a:ext cx="3456384" cy="362102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122" name="AutoShape 2" descr="Шаблон презентации по пдд для школьников - фото и картинки abrakadabra.f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5" name="Picture 5" descr="C:\Users\Андрей\Desktop\1639421420_6-abrakadabra-fun-p-shablon-prezentatsii-po-pdd-dlya-shkolniko-6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55576" y="1700808"/>
            <a:ext cx="6408712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В ходе данных мероприятий дети закрепили знания о правилах дорожного движения, переходе дороги на нерегулируемом пешеходном переходе, вспомнили правила поведения на проезжей части, для чего нужна разметка на дороге, вспомнили важное значение сигналов светофора. Рассмотрели различные виды транспорта и провели беседу о пользе машин для человека.</a:t>
            </a:r>
            <a:endParaRPr lang="ru-RU" sz="2000" dirty="0"/>
          </a:p>
        </p:txBody>
      </p:sp>
      <p:pic>
        <p:nvPicPr>
          <p:cNvPr id="3074" name="Picture 2" descr="C:\Users\Андрей\Downloads\IMG-20231003-WA000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411760" y="3933056"/>
            <a:ext cx="5184576" cy="26369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122" name="AutoShape 2" descr="Шаблон презентации по пдд для школьников - фото и картинки abrakadabra.f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5" name="Picture 5" descr="C:\Users\Андрей\Desktop\1639421420_6-abrakadabra-fun-p-shablon-prezentatsii-po-pdd-dlya-shkolniko-6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55576" y="1700808"/>
            <a:ext cx="61024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Обратили внимание на дорожные знаки, которые информируют пешеходов и водителей быть внимательными и ответственными на дорогах. </a:t>
            </a:r>
            <a:endParaRPr lang="ru-RU" sz="2000" dirty="0"/>
          </a:p>
        </p:txBody>
      </p:sp>
      <p:pic>
        <p:nvPicPr>
          <p:cNvPr id="4098" name="Picture 2" descr="C:\Users\Андрей\Downloads\IMG-20231003-WA0010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835696" y="2780928"/>
            <a:ext cx="4896544" cy="3744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122" name="AutoShape 2" descr="Шаблон презентации по пдд для школьников - фото и картинки abrakadabra.f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5" name="Picture 5" descr="C:\Users\Андрей\Desktop\1639421420_6-abrakadabra-fun-p-shablon-prezentatsii-po-pdd-dlya-shkolniko-6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683568" y="1628800"/>
            <a:ext cx="617443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По возвращению в группу полученные знания закрепили рисунком знаков дорожного движения.</a:t>
            </a:r>
            <a:endParaRPr lang="ru-RU" sz="2000" dirty="0"/>
          </a:p>
        </p:txBody>
      </p:sp>
      <p:pic>
        <p:nvPicPr>
          <p:cNvPr id="8" name="Picture 2" descr="C:\Users\Андрей\Downloads\20230920_094439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187624" y="2420888"/>
            <a:ext cx="5328592" cy="39690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122" name="AutoShape 2" descr="Шаблон презентации по пдд для школьников - фото и картинки abrakadabra.fun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5125" name="Picture 5" descr="C:\Users\Андрей\Desktop\1639421420_6-abrakadabra-fun-p-shablon-prezentatsii-po-pdd-dlya-shkolniko-6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755576" y="1700809"/>
            <a:ext cx="61024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/>
              <a:t>Данные мероприятия получились интересными и познавательными.</a:t>
            </a:r>
            <a:endParaRPr lang="ru-RU" sz="2000" dirty="0"/>
          </a:p>
        </p:txBody>
      </p:sp>
      <p:pic>
        <p:nvPicPr>
          <p:cNvPr id="6147" name="Picture 3" descr="C:\Users\Андрей\Downloads\20230920_095323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899592" y="2636912"/>
            <a:ext cx="5904656" cy="297780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154</Words>
  <Application>Microsoft Office PowerPoint</Application>
  <PresentationFormat>Экран (4:3)</PresentationFormat>
  <Paragraphs>18</Paragraphs>
  <Slides>7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Андрей</dc:creator>
  <cp:lastModifiedBy>New</cp:lastModifiedBy>
  <cp:revision>10</cp:revision>
  <dcterms:created xsi:type="dcterms:W3CDTF">2023-10-03T02:52:50Z</dcterms:created>
  <dcterms:modified xsi:type="dcterms:W3CDTF">2023-10-03T06:20:43Z</dcterms:modified>
</cp:coreProperties>
</file>