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264" r:id="rId3"/>
    <p:sldId id="266" r:id="rId4"/>
    <p:sldId id="256" r:id="rId5"/>
    <p:sldId id="257" r:id="rId6"/>
    <p:sldId id="258" r:id="rId7"/>
    <p:sldId id="267" r:id="rId8"/>
    <p:sldId id="260" r:id="rId9"/>
    <p:sldId id="268" r:id="rId10"/>
    <p:sldId id="262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-1632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02423-A836-431F-9462-2C65A07DF4D7}" type="datetimeFigureOut">
              <a:rPr lang="ru-RU" smtClean="0"/>
              <a:pPr/>
              <a:t>21.10.2025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A1B2D-D894-4C61-80C8-112E0EA33B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433051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02423-A836-431F-9462-2C65A07DF4D7}" type="datetimeFigureOut">
              <a:rPr lang="ru-RU" smtClean="0"/>
              <a:pPr/>
              <a:t>21.10.2025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A1B2D-D894-4C61-80C8-112E0EA33B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299033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02423-A836-431F-9462-2C65A07DF4D7}" type="datetimeFigureOut">
              <a:rPr lang="ru-RU" smtClean="0"/>
              <a:pPr/>
              <a:t>21.10.2025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A1B2D-D894-4C61-80C8-112E0EA33B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086413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02423-A836-431F-9462-2C65A07DF4D7}" type="datetimeFigureOut">
              <a:rPr lang="ru-RU" smtClean="0"/>
              <a:pPr/>
              <a:t>21.10.2025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A1B2D-D894-4C61-80C8-112E0EA33B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731469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02423-A836-431F-9462-2C65A07DF4D7}" type="datetimeFigureOut">
              <a:rPr lang="ru-RU" smtClean="0"/>
              <a:pPr/>
              <a:t>21.10.2025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A1B2D-D894-4C61-80C8-112E0EA33B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952569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02423-A836-431F-9462-2C65A07DF4D7}" type="datetimeFigureOut">
              <a:rPr lang="ru-RU" smtClean="0"/>
              <a:pPr/>
              <a:t>21.10.2025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A1B2D-D894-4C61-80C8-112E0EA33B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62480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02423-A836-431F-9462-2C65A07DF4D7}" type="datetimeFigureOut">
              <a:rPr lang="ru-RU" smtClean="0"/>
              <a:pPr/>
              <a:t>21.10.2025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A1B2D-D894-4C61-80C8-112E0EA33B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63497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02423-A836-431F-9462-2C65A07DF4D7}" type="datetimeFigureOut">
              <a:rPr lang="ru-RU" smtClean="0"/>
              <a:pPr/>
              <a:t>21.10.2025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A1B2D-D894-4C61-80C8-112E0EA33B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146524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02423-A836-431F-9462-2C65A07DF4D7}" type="datetimeFigureOut">
              <a:rPr lang="ru-RU" smtClean="0"/>
              <a:pPr/>
              <a:t>21.10.2025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A1B2D-D894-4C61-80C8-112E0EA33B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113405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02423-A836-431F-9462-2C65A07DF4D7}" type="datetimeFigureOut">
              <a:rPr lang="ru-RU" smtClean="0"/>
              <a:pPr/>
              <a:t>21.10.2025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A1B2D-D894-4C61-80C8-112E0EA33B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631720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02423-A836-431F-9462-2C65A07DF4D7}" type="datetimeFigureOut">
              <a:rPr lang="ru-RU" smtClean="0"/>
              <a:pPr/>
              <a:t>21.10.2025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A1B2D-D894-4C61-80C8-112E0EA33B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474797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9000">
              <a:schemeClr val="accent2">
                <a:lumMod val="32000"/>
                <a:lumOff val="68000"/>
                <a:alpha val="61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902423-A836-431F-9462-2C65A07DF4D7}" type="datetimeFigureOut">
              <a:rPr lang="ru-RU" smtClean="0"/>
              <a:pPr/>
              <a:t>21.10.2025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DA1B2D-D894-4C61-80C8-112E0EA33B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68672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7817" y="236197"/>
            <a:ext cx="8618899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</a:t>
            </a:r>
            <a:r>
              <a:rPr lang="ru-RU" sz="2000" b="1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обраховательное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учреждение</a:t>
            </a:r>
          </a:p>
          <a:p>
            <a:pPr algn="ctr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000" b="1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Каргасокский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сад №3»</a:t>
            </a:r>
          </a:p>
          <a:p>
            <a:endParaRPr lang="ru-RU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Развлечение</a:t>
            </a:r>
          </a:p>
          <a:p>
            <a:pPr algn="ctr"/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«Осенний калейдоскоп»</a:t>
            </a:r>
          </a:p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Участники: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средней группы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Учитель-логопед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Типсина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Н.М. </a:t>
            </a:r>
          </a:p>
          <a:p>
            <a:pPr algn="just"/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Каргасок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2025г.</a:t>
            </a:r>
          </a:p>
        </p:txBody>
      </p:sp>
    </p:spTree>
    <p:extLst>
      <p:ext uri="{BB962C8B-B14F-4D97-AF65-F5344CB8AC3E}">
        <p14:creationId xmlns:p14="http://schemas.microsoft.com/office/powerpoint/2010/main" xmlns="" val="1025214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1161302" y="2088881"/>
            <a:ext cx="7020567" cy="467574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" name="Прямоугольник 2"/>
          <p:cNvSpPr/>
          <p:nvPr/>
        </p:nvSpPr>
        <p:spPr>
          <a:xfrm>
            <a:off x="2421800" y="256690"/>
            <a:ext cx="4499573" cy="1723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Осень</a:t>
            </a:r>
          </a:p>
          <a:p>
            <a:pPr algn="ctr">
              <a:spcAft>
                <a:spcPts val="0"/>
              </a:spcAft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Если на деревьях листья пожелтели, </a:t>
            </a:r>
          </a:p>
          <a:p>
            <a:pPr algn="ctr">
              <a:spcAft>
                <a:spcPts val="0"/>
              </a:spcAft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Если в край далёкий птицы улетели,</a:t>
            </a:r>
          </a:p>
          <a:p>
            <a:pPr algn="ctr">
              <a:spcAft>
                <a:spcPts val="0"/>
              </a:spcAft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Если небо хмурое, если дождик льётся, </a:t>
            </a:r>
          </a:p>
          <a:p>
            <a:pPr algn="ctr">
              <a:spcAft>
                <a:spcPts val="0"/>
              </a:spcAft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Это время года осенью зовётся.</a:t>
            </a:r>
          </a:p>
          <a:p>
            <a:pPr algn="r">
              <a:spcAft>
                <a:spcPts val="0"/>
              </a:spcAft>
            </a:pP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М. </a:t>
            </a:r>
            <a:r>
              <a:rPr lang="ru-RU" sz="16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Ходякова</a:t>
            </a:r>
            <a:endParaRPr lang="ru-RU" sz="1600" dirty="0" smtClean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17728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2427" y="420022"/>
            <a:ext cx="3558241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 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Профилактика нарушений звукопроизношения, словаря, грамматического строя, связной речи у детей 4-5 лет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игровой деятельности.</a:t>
            </a:r>
          </a:p>
          <a:p>
            <a:pPr algn="just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Коррекционно-образовательные:</a:t>
            </a:r>
          </a:p>
          <a:p>
            <a:pPr marL="285750" lvl="0" indent="-285750" algn="just">
              <a:buFont typeface="Arial" pitchFamily="34" charset="0"/>
              <a:buChar char="•"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навыки речевого дыхания,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артикуляционной моторики;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обобщать и систематизировать знания об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осени. </a:t>
            </a:r>
          </a:p>
          <a:p>
            <a:pPr algn="just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Коррекционно-развивающие: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совершенствовать навыки мелкой и общей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моторики;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 algn="just">
              <a:buFont typeface="Arial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слуховое внимание, зрительное восприятие.</a:t>
            </a:r>
          </a:p>
          <a:p>
            <a:pPr algn="just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Коррекционно-воспитательные:</a:t>
            </a:r>
          </a:p>
          <a:p>
            <a:pPr marL="285750" lvl="0" indent="-285750" algn="just">
              <a:buFont typeface="Arial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умение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играть в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коллективе, понимать словесную инструкцию.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 rot="419782">
            <a:off x="3784021" y="782394"/>
            <a:ext cx="5144682" cy="38495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3766058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42796" y="172698"/>
            <a:ext cx="822054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Осенние листочки на веточках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висят,   </a:t>
            </a:r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поднять руки вверх, покачивать из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Осенние листочки детям говоря:          </a:t>
            </a:r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стороны в сторону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Осиновый – а-а-а…                               </a:t>
            </a:r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присоединить движения пальчиками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Рябиновый – и-и-и…                            </a:t>
            </a:r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руки в стороны, движения пальчиками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Берёзовый – о-о-о…                             </a:t>
            </a:r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руки перед собой, движения пальчиками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Дубовый – у-у-у…                               </a:t>
            </a:r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руки на пояс, наклоны в стороны.</a:t>
            </a:r>
            <a:endParaRPr lang="ru-RU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1679543" y="2109458"/>
            <a:ext cx="5789566" cy="460368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478497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298" r="-222"/>
          <a:stretch/>
        </p:blipFill>
        <p:spPr>
          <a:xfrm>
            <a:off x="1177383" y="1030733"/>
            <a:ext cx="6965669" cy="56235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1941307" y="407902"/>
            <a:ext cx="562738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Прилетел вдруг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«Ветерок»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подул на листочки.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925073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659356" y="1059256"/>
            <a:ext cx="8009138" cy="539332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2791649" y="329118"/>
            <a:ext cx="374455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Пальчиковая игра: «Апельсин» </a:t>
            </a:r>
            <a:endParaRPr lang="ru-RU" sz="2000" b="1" i="1" dirty="0"/>
          </a:p>
        </p:txBody>
      </p:sp>
    </p:spTree>
    <p:extLst>
      <p:ext uri="{BB962C8B-B14F-4D97-AF65-F5344CB8AC3E}">
        <p14:creationId xmlns:p14="http://schemas.microsoft.com/office/powerpoint/2010/main" xmlns="" val="705097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74785" y="1224423"/>
            <a:ext cx="5576935" cy="41827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4448514" y="428706"/>
            <a:ext cx="341054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П/игра: «Маленький ёжик»</a:t>
            </a:r>
            <a:endParaRPr lang="ru-RU" sz="2000" i="1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262550" y="166465"/>
            <a:ext cx="2227153" cy="314930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9893" y="3476530"/>
            <a:ext cx="2337414" cy="324566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1211121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60900" y="239544"/>
            <a:ext cx="59798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Пока ёжик с нами играл, все грибочки потерял.</a:t>
            </a:r>
          </a:p>
          <a:p>
            <a:pPr algn="ctr"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Поможем ёжику собрать грибочки и засушить их на зиму.</a:t>
            </a:r>
            <a:endParaRPr lang="ru-RU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325"/>
          <a:stretch/>
        </p:blipFill>
        <p:spPr>
          <a:xfrm>
            <a:off x="554526" y="1204112"/>
            <a:ext cx="8392562" cy="47168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2729842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679011" y="545807"/>
            <a:ext cx="7731658" cy="58137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2590587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103668" y="492080"/>
            <a:ext cx="37365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Настольная игра: «Осеннее лото»</a:t>
            </a:r>
            <a:endParaRPr lang="ru-RU" i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4712639" y="1663677"/>
            <a:ext cx="4255130" cy="336669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174"/>
          <a:stretch/>
        </p:blipFill>
        <p:spPr>
          <a:xfrm>
            <a:off x="205128" y="1207304"/>
            <a:ext cx="4198969" cy="34914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3918732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170</TotalTime>
  <Words>164</Words>
  <Application>Microsoft Office PowerPoint</Application>
  <PresentationFormat>Экран (4:3)</PresentationFormat>
  <Paragraphs>49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Рита</dc:creator>
  <cp:lastModifiedBy>New</cp:lastModifiedBy>
  <cp:revision>19</cp:revision>
  <dcterms:created xsi:type="dcterms:W3CDTF">2025-10-18T08:41:53Z</dcterms:created>
  <dcterms:modified xsi:type="dcterms:W3CDTF">2025-10-21T05:40:35Z</dcterms:modified>
</cp:coreProperties>
</file>