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56" r:id="rId5"/>
    <p:sldId id="257" r:id="rId6"/>
    <p:sldId id="258" r:id="rId7"/>
    <p:sldId id="267" r:id="rId8"/>
    <p:sldId id="260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30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90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64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14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25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48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4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65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34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17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4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2">
                <a:lumMod val="32000"/>
                <a:lumOff val="68000"/>
                <a:alpha val="6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2423-A836-431F-9462-2C65A07DF4D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1B2D-D894-4C61-80C8-112E0EA33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6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817" y="236197"/>
            <a:ext cx="86188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обраховательное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№3»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Развлечение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«Осенний калейдоскоп»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Учитель-логопед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Типсина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Н.М. 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2025г.</a:t>
            </a:r>
          </a:p>
        </p:txBody>
      </p:sp>
    </p:spTree>
    <p:extLst>
      <p:ext uri="{BB962C8B-B14F-4D97-AF65-F5344CB8AC3E}">
        <p14:creationId xmlns:p14="http://schemas.microsoft.com/office/powerpoint/2010/main" xmlns="" val="10252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1302" y="2088881"/>
            <a:ext cx="7020567" cy="4675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21800" y="256690"/>
            <a:ext cx="449957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Осень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на деревьях листья пожелтели,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 край далёкий птицы улетели,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небо хмурое, если дождик льётся,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время года осенью зовётся.</a:t>
            </a:r>
          </a:p>
          <a:p>
            <a:pPr algn="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Ходякова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27" y="420022"/>
            <a:ext cx="35582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 звукопроизношения, словаря, грамматического строя, связной речи у детей 4-5 лет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деятельности.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речевого дыхания,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 моторики;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и систематизировать знания об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мелкой и общей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внимание, зрительное восприятие.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Коррекционно-воспитательные: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коллективе, понимать словесную инструкцию.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419782">
            <a:off x="3784021" y="782394"/>
            <a:ext cx="5144682" cy="3849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660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796" y="172698"/>
            <a:ext cx="8220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Осенние листочки на веточках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висят,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поднять руки вверх, покачивать из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Осенние листочки детям говоря:       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в сторону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Осиновый – а-а-а…                            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присоединить движения пальчиками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Рябиновый – и-и-и…                         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руки в стороны, движения пальчиками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Берёзовый – о-о-о…                          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руки перед собой, движения пальчиками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Дубовый – у-у-у…                              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руки на пояс, наклоны в стороны.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9543" y="2109458"/>
            <a:ext cx="5789566" cy="4603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84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8" r="-222"/>
          <a:stretch/>
        </p:blipFill>
        <p:spPr>
          <a:xfrm>
            <a:off x="1177383" y="1030733"/>
            <a:ext cx="6965669" cy="562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41307" y="407902"/>
            <a:ext cx="5627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 вдруг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«Ветерок»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подул на листочки.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250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9356" y="1059256"/>
            <a:ext cx="8009138" cy="5393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91649" y="329118"/>
            <a:ext cx="3744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игра: «Апельсин»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7050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785" y="1224423"/>
            <a:ext cx="5576935" cy="4182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48514" y="428706"/>
            <a:ext cx="3410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П/игра: «Маленький ёжик»</a:t>
            </a:r>
            <a:endParaRPr lang="ru-RU" sz="20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550" y="166465"/>
            <a:ext cx="2227153" cy="3149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93" y="3476530"/>
            <a:ext cx="2337414" cy="3245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1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900" y="239544"/>
            <a:ext cx="597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 ёжик с нами играл, все грибочки потерял.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Поможем ёжику собрать грибочки и засушить их на зиму.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5"/>
          <a:stretch/>
        </p:blipFill>
        <p:spPr>
          <a:xfrm>
            <a:off x="554526" y="1204112"/>
            <a:ext cx="8392562" cy="4716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298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9011" y="545807"/>
            <a:ext cx="7731658" cy="581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905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3668" y="492080"/>
            <a:ext cx="373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Настольная игра: «Осеннее лото»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12639" y="1663677"/>
            <a:ext cx="4255130" cy="336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4"/>
          <a:stretch/>
        </p:blipFill>
        <p:spPr>
          <a:xfrm>
            <a:off x="205128" y="1207304"/>
            <a:ext cx="4198969" cy="349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187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164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Рита</dc:creator>
  <cp:lastModifiedBy>New</cp:lastModifiedBy>
  <cp:revision>19</cp:revision>
  <dcterms:created xsi:type="dcterms:W3CDTF">2025-10-18T08:41:53Z</dcterms:created>
  <dcterms:modified xsi:type="dcterms:W3CDTF">2025-10-21T05:40:35Z</dcterms:modified>
</cp:coreProperties>
</file>